
<file path=[Content_Types].xml><?xml version="1.0" encoding="utf-8"?>
<Types xmlns="http://schemas.openxmlformats.org/package/2006/content-types">
  <Default ContentType="application/x-fontdata" Extension="fntdata"/>
  <Default ContentType="image/gif" Extension="gif"/>
  <Default ContentType="application/xml" Extension="xml"/>
  <Default ContentType="image/png" Extension="png"/>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2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33.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4.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31.xml"/>
  <Override ContentType="application/vnd.openxmlformats-officedocument.presentationml.notesSlide+xml" PartName="/ppt/notesSlides/notesSlide36.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5.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34.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3.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2.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36.xml"/>
  <Override ContentType="application/vnd.openxmlformats-officedocument.presentationml.slide+xml" PartName="/ppt/slides/slide31.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 id="278" r:id="rId27"/>
    <p:sldId id="279" r:id="rId28"/>
    <p:sldId id="280" r:id="rId29"/>
    <p:sldId id="281" r:id="rId30"/>
    <p:sldId id="282" r:id="rId31"/>
    <p:sldId id="283" r:id="rId32"/>
    <p:sldId id="284" r:id="rId33"/>
    <p:sldId id="285" r:id="rId34"/>
    <p:sldId id="286" r:id="rId35"/>
    <p:sldId id="287" r:id="rId36"/>
    <p:sldId id="288" r:id="rId37"/>
    <p:sldId id="289" r:id="rId38"/>
    <p:sldId id="290" r:id="rId39"/>
    <p:sldId id="291" r:id="rId40"/>
  </p:sldIdLst>
  <p:sldSz cy="6858000" cx="12192000"/>
  <p:notesSz cx="6858000" cy="9144000"/>
  <p:embeddedFontLst>
    <p:embeddedFont>
      <p:font typeface="Dosis"/>
      <p:regular r:id="rId41"/>
      <p:bold r:id="rId42"/>
    </p:embeddedFont>
    <p:embeddedFont>
      <p:font typeface="Roboto"/>
      <p:regular r:id="rId43"/>
      <p:bold r:id="rId44"/>
      <p:italic r:id="rId45"/>
      <p:boldItalic r:id="rId46"/>
    </p:embeddedFont>
    <p:embeddedFont>
      <p:font typeface="Poppins"/>
      <p:regular r:id="rId47"/>
      <p:bold r:id="rId48"/>
      <p:italic r:id="rId49"/>
      <p:boldItalic r:id="rId50"/>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GoogleSlidesCustomDataVersion2">
      <go:slidesCustomData xmlns:go="http://customooxmlschemas.google.com/" r:id="rId51" roundtripDataSignature="AMtx7mgvC105bv9bVvS2xPDXSrGqGFLbqg=="/>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40" Type="http://schemas.openxmlformats.org/officeDocument/2006/relationships/slide" Target="slides/slide36.xml"/><Relationship Id="rId42" Type="http://schemas.openxmlformats.org/officeDocument/2006/relationships/font" Target="fonts/Dosis-bold.fntdata"/><Relationship Id="rId41" Type="http://schemas.openxmlformats.org/officeDocument/2006/relationships/font" Target="fonts/Dosis-regular.fntdata"/><Relationship Id="rId44" Type="http://schemas.openxmlformats.org/officeDocument/2006/relationships/font" Target="fonts/Roboto-bold.fntdata"/><Relationship Id="rId43" Type="http://schemas.openxmlformats.org/officeDocument/2006/relationships/font" Target="fonts/Roboto-regular.fntdata"/><Relationship Id="rId46" Type="http://schemas.openxmlformats.org/officeDocument/2006/relationships/font" Target="fonts/Roboto-boldItalic.fntdata"/><Relationship Id="rId45" Type="http://schemas.openxmlformats.org/officeDocument/2006/relationships/font" Target="fonts/Roboto-italic.fntdata"/><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48" Type="http://schemas.openxmlformats.org/officeDocument/2006/relationships/font" Target="fonts/Poppins-bold.fntdata"/><Relationship Id="rId47" Type="http://schemas.openxmlformats.org/officeDocument/2006/relationships/font" Target="fonts/Poppins-regular.fntdata"/><Relationship Id="rId49" Type="http://schemas.openxmlformats.org/officeDocument/2006/relationships/font" Target="fonts/Poppins-italic.fntdata"/><Relationship Id="rId5" Type="http://schemas.openxmlformats.org/officeDocument/2006/relationships/slide" Target="slides/slide1.xml"/><Relationship Id="rId6" Type="http://schemas.openxmlformats.org/officeDocument/2006/relationships/slide" Target="slides/slide2.xml"/><Relationship Id="rId7" Type="http://schemas.openxmlformats.org/officeDocument/2006/relationships/slide" Target="slides/slide3.xml"/><Relationship Id="rId8" Type="http://schemas.openxmlformats.org/officeDocument/2006/relationships/slide" Target="slides/slide4.xml"/><Relationship Id="rId31" Type="http://schemas.openxmlformats.org/officeDocument/2006/relationships/slide" Target="slides/slide27.xml"/><Relationship Id="rId30" Type="http://schemas.openxmlformats.org/officeDocument/2006/relationships/slide" Target="slides/slide26.xml"/><Relationship Id="rId33" Type="http://schemas.openxmlformats.org/officeDocument/2006/relationships/slide" Target="slides/slide29.xml"/><Relationship Id="rId32" Type="http://schemas.openxmlformats.org/officeDocument/2006/relationships/slide" Target="slides/slide28.xml"/><Relationship Id="rId35" Type="http://schemas.openxmlformats.org/officeDocument/2006/relationships/slide" Target="slides/slide31.xml"/><Relationship Id="rId34" Type="http://schemas.openxmlformats.org/officeDocument/2006/relationships/slide" Target="slides/slide30.xml"/><Relationship Id="rId37" Type="http://schemas.openxmlformats.org/officeDocument/2006/relationships/slide" Target="slides/slide33.xml"/><Relationship Id="rId36" Type="http://schemas.openxmlformats.org/officeDocument/2006/relationships/slide" Target="slides/slide32.xml"/><Relationship Id="rId39" Type="http://schemas.openxmlformats.org/officeDocument/2006/relationships/slide" Target="slides/slide35.xml"/><Relationship Id="rId38" Type="http://schemas.openxmlformats.org/officeDocument/2006/relationships/slide" Target="slides/slide34.xml"/><Relationship Id="rId20" Type="http://schemas.openxmlformats.org/officeDocument/2006/relationships/slide" Target="slides/slide16.xml"/><Relationship Id="rId22" Type="http://schemas.openxmlformats.org/officeDocument/2006/relationships/slide" Target="slides/slide18.xml"/><Relationship Id="rId21" Type="http://schemas.openxmlformats.org/officeDocument/2006/relationships/slide" Target="slides/slide17.xml"/><Relationship Id="rId24" Type="http://schemas.openxmlformats.org/officeDocument/2006/relationships/slide" Target="slides/slide20.xml"/><Relationship Id="rId23" Type="http://schemas.openxmlformats.org/officeDocument/2006/relationships/slide" Target="slides/slide19.xml"/><Relationship Id="rId26" Type="http://schemas.openxmlformats.org/officeDocument/2006/relationships/slide" Target="slides/slide22.xml"/><Relationship Id="rId25" Type="http://schemas.openxmlformats.org/officeDocument/2006/relationships/slide" Target="slides/slide21.xml"/><Relationship Id="rId28" Type="http://schemas.openxmlformats.org/officeDocument/2006/relationships/slide" Target="slides/slide24.xml"/><Relationship Id="rId27" Type="http://schemas.openxmlformats.org/officeDocument/2006/relationships/slide" Target="slides/slide23.xml"/><Relationship Id="rId29" Type="http://schemas.openxmlformats.org/officeDocument/2006/relationships/slide" Target="slides/slide25.xml"/><Relationship Id="rId51" Type="http://customschemas.google.com/relationships/presentationmetadata" Target="metadata"/><Relationship Id="rId50" Type="http://schemas.openxmlformats.org/officeDocument/2006/relationships/font" Target="fonts/Poppins-boldItalic.fntdata"/><Relationship Id="rId11" Type="http://schemas.openxmlformats.org/officeDocument/2006/relationships/slide" Target="slides/slide7.xml"/><Relationship Id="rId10" Type="http://schemas.openxmlformats.org/officeDocument/2006/relationships/slide" Target="slides/slide6.xml"/><Relationship Id="rId13" Type="http://schemas.openxmlformats.org/officeDocument/2006/relationships/slide" Target="slides/slide9.xml"/><Relationship Id="rId12" Type="http://schemas.openxmlformats.org/officeDocument/2006/relationships/slide" Target="slides/slide8.xml"/><Relationship Id="rId15" Type="http://schemas.openxmlformats.org/officeDocument/2006/relationships/slide" Target="slides/slide11.xml"/><Relationship Id="rId14" Type="http://schemas.openxmlformats.org/officeDocument/2006/relationships/slide" Target="slides/slide10.xml"/><Relationship Id="rId17" Type="http://schemas.openxmlformats.org/officeDocument/2006/relationships/slide" Target="slides/slide13.xml"/><Relationship Id="rId16" Type="http://schemas.openxmlformats.org/officeDocument/2006/relationships/slide" Target="slides/slide12.xml"/><Relationship Id="rId19" Type="http://schemas.openxmlformats.org/officeDocument/2006/relationships/slide" Target="slides/slide15.xml"/><Relationship Id="rId18" Type="http://schemas.openxmlformats.org/officeDocument/2006/relationships/slide" Target="slides/slide1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8788"/>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884613" y="0"/>
            <a:ext cx="2971800" cy="458788"/>
          </a:xfrm>
          <a:prstGeom prst="rect">
            <a:avLst/>
          </a:prstGeom>
          <a:noFill/>
          <a:ln>
            <a:noFill/>
          </a:ln>
        </p:spPr>
        <p:txBody>
          <a:bodyPr anchorCtr="0" anchor="t" bIns="45700" lIns="91425" spcFirstLastPara="1" rIns="91425" wrap="square" tIns="45700">
            <a:noAutofit/>
          </a:bodyPr>
          <a:lstStyle>
            <a:lvl1pPr lvl="0" marR="0" rtl="0" algn="r">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indent="-228600" lvl="1" marL="914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2pPr>
            <a:lvl3pPr indent="-228600" lvl="2" marL="1371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3pPr>
            <a:lvl4pPr indent="-228600" lvl="3" marL="1828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4pPr>
            <a:lvl5pPr indent="-228600" lvl="4" marL="22860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5pPr>
            <a:lvl6pPr indent="-228600" lvl="5" marL="2743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6pPr>
            <a:lvl7pPr indent="-228600" lvl="6" marL="3200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7pPr>
            <a:lvl8pPr indent="-228600" lvl="7" marL="3657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8pPr>
            <a:lvl9pPr indent="-228600" lvl="8" marL="4114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pl-PL"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youtube.com/watch?v=lpbJL1eyJrk" TargetMode="Externa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8" name="Shape 98"/>
        <p:cNvGrpSpPr/>
        <p:nvPr/>
      </p:nvGrpSpPr>
      <p:grpSpPr>
        <a:xfrm>
          <a:off x="0" y="0"/>
          <a:ext cx="0" cy="0"/>
          <a:chOff x="0" y="0"/>
          <a:chExt cx="0" cy="0"/>
        </a:xfrm>
      </p:grpSpPr>
      <p:sp>
        <p:nvSpPr>
          <p:cNvPr id="99" name="Google Shape;99;p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just">
              <a:lnSpc>
                <a:spcPct val="115000"/>
              </a:lnSpc>
              <a:spcBef>
                <a:spcPts val="1200"/>
              </a:spcBef>
              <a:spcAft>
                <a:spcPts val="1200"/>
              </a:spcAft>
              <a:buSzPts val="1100"/>
              <a:buNone/>
            </a:pPr>
            <a:r>
              <a:rPr b="1" lang="pl-PL" sz="1000">
                <a:latin typeface="Poppins"/>
                <a:ea typeface="Poppins"/>
                <a:cs typeface="Poppins"/>
                <a:sym typeface="Poppins"/>
              </a:rPr>
              <a:t>Prowadzący</a:t>
            </a:r>
            <a:r>
              <a:rPr lang="pl-PL" sz="1000">
                <a:latin typeface="Poppins"/>
                <a:ea typeface="Poppins"/>
                <a:cs typeface="Poppins"/>
                <a:sym typeface="Poppins"/>
              </a:rPr>
              <a:t>: Witajcie! Dzisiaj porozmawiamy o czymś bardzo ważnym – o bezpieczeństwie w internecie. Internet to wspaniałe miejsce, pełne ciekawostek i możliwości, ale musimy wiedzieć, jak z niego korzystać mądrze i bezpiecznie.</a:t>
            </a:r>
            <a:endParaRPr b="1" sz="1000">
              <a:latin typeface="Poppins"/>
              <a:ea typeface="Poppins"/>
              <a:cs typeface="Poppins"/>
              <a:sym typeface="Poppins"/>
            </a:endParaRPr>
          </a:p>
        </p:txBody>
      </p:sp>
      <p:sp>
        <p:nvSpPr>
          <p:cNvPr id="100" name="Google Shape;100;p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5" name="Shape 185"/>
        <p:cNvGrpSpPr/>
        <p:nvPr/>
      </p:nvGrpSpPr>
      <p:grpSpPr>
        <a:xfrm>
          <a:off x="0" y="0"/>
          <a:ext cx="0" cy="0"/>
          <a:chOff x="0" y="0"/>
          <a:chExt cx="0" cy="0"/>
        </a:xfrm>
      </p:grpSpPr>
      <p:sp>
        <p:nvSpPr>
          <p:cNvPr id="186" name="Google Shape;186;p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87" name="Google Shape;187;p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just">
              <a:lnSpc>
                <a:spcPct val="115000"/>
              </a:lnSpc>
              <a:spcBef>
                <a:spcPts val="0"/>
              </a:spcBef>
              <a:spcAft>
                <a:spcPts val="0"/>
              </a:spcAft>
              <a:buClr>
                <a:schemeClr val="dk1"/>
              </a:buClr>
              <a:buSzPts val="1100"/>
              <a:buFont typeface="Arial"/>
              <a:buNone/>
            </a:pPr>
            <a:r>
              <a:rPr b="1" lang="pl-PL" sz="1000">
                <a:latin typeface="Poppins"/>
                <a:ea typeface="Poppins"/>
                <a:cs typeface="Poppins"/>
                <a:sym typeface="Poppins"/>
              </a:rPr>
              <a:t>P</a:t>
            </a:r>
            <a:r>
              <a:rPr lang="pl-PL" sz="1000">
                <a:latin typeface="Poppins"/>
                <a:ea typeface="Poppins"/>
                <a:cs typeface="Poppins"/>
                <a:sym typeface="Poppins"/>
              </a:rPr>
              <a:t>: Co to jest miejsce publiczne? Jakieś przykłady? </a:t>
            </a:r>
            <a:r>
              <a:rPr i="1" lang="pl-PL" sz="1000">
                <a:latin typeface="Poppins"/>
                <a:ea typeface="Poppins"/>
                <a:cs typeface="Poppins"/>
                <a:sym typeface="Poppins"/>
              </a:rPr>
              <a:t>(Np. park, plac zabaw, sklep)</a:t>
            </a:r>
            <a:endParaRPr i="1" sz="1000">
              <a:latin typeface="Poppins"/>
              <a:ea typeface="Poppins"/>
              <a:cs typeface="Poppins"/>
              <a:sym typeface="Poppins"/>
            </a:endParaRPr>
          </a:p>
          <a:p>
            <a:pPr indent="0" lvl="0" marL="0" rtl="0" algn="just">
              <a:lnSpc>
                <a:spcPct val="115000"/>
              </a:lnSpc>
              <a:spcBef>
                <a:spcPts val="0"/>
              </a:spcBef>
              <a:spcAft>
                <a:spcPts val="0"/>
              </a:spcAft>
              <a:buClr>
                <a:schemeClr val="dk1"/>
              </a:buClr>
              <a:buSzPts val="1100"/>
              <a:buFont typeface="Arial"/>
              <a:buNone/>
            </a:pPr>
            <a:r>
              <a:t/>
            </a:r>
            <a:endParaRPr sz="1000">
              <a:latin typeface="Poppins"/>
              <a:ea typeface="Poppins"/>
              <a:cs typeface="Poppins"/>
              <a:sym typeface="Poppins"/>
            </a:endParaRPr>
          </a:p>
          <a:p>
            <a:pPr indent="0" lvl="0" marL="0" rtl="0" algn="just">
              <a:lnSpc>
                <a:spcPct val="115000"/>
              </a:lnSpc>
              <a:spcBef>
                <a:spcPts val="0"/>
              </a:spcBef>
              <a:spcAft>
                <a:spcPts val="0"/>
              </a:spcAft>
              <a:buClr>
                <a:schemeClr val="dk1"/>
              </a:buClr>
              <a:buSzPts val="1100"/>
              <a:buFont typeface="Arial"/>
              <a:buNone/>
            </a:pPr>
            <a:r>
              <a:rPr b="1" lang="pl-PL" sz="1000">
                <a:latin typeface="Poppins"/>
                <a:ea typeface="Poppins"/>
                <a:cs typeface="Poppins"/>
                <a:sym typeface="Poppins"/>
              </a:rPr>
              <a:t>P: </a:t>
            </a:r>
            <a:r>
              <a:rPr lang="pl-PL" sz="1000">
                <a:latin typeface="Poppins"/>
                <a:ea typeface="Poppins"/>
                <a:cs typeface="Poppins"/>
                <a:sym typeface="Poppins"/>
              </a:rPr>
              <a:t>Internet też jest miejscem publicznym. Czy chcemy, żeby wszystkie nasze działania były widoczne dla wszystkich w internecie? Pewnie, że nie!</a:t>
            </a:r>
            <a:endParaRPr sz="1000">
              <a:latin typeface="Poppins"/>
              <a:ea typeface="Poppins"/>
              <a:cs typeface="Poppins"/>
              <a:sym typeface="Poppins"/>
            </a:endParaRPr>
          </a:p>
          <a:p>
            <a:pPr indent="0" lvl="0" marL="0" rtl="0" algn="just">
              <a:lnSpc>
                <a:spcPct val="115000"/>
              </a:lnSpc>
              <a:spcBef>
                <a:spcPts val="0"/>
              </a:spcBef>
              <a:spcAft>
                <a:spcPts val="0"/>
              </a:spcAft>
              <a:buClr>
                <a:schemeClr val="dk1"/>
              </a:buClr>
              <a:buSzPts val="1100"/>
              <a:buFont typeface="Arial"/>
              <a:buNone/>
            </a:pPr>
            <a:r>
              <a:t/>
            </a:r>
            <a:endParaRPr sz="1000">
              <a:latin typeface="Poppins"/>
              <a:ea typeface="Poppins"/>
              <a:cs typeface="Poppins"/>
              <a:sym typeface="Poppins"/>
            </a:endParaRPr>
          </a:p>
          <a:p>
            <a:pPr indent="0" lvl="0" marL="0" rtl="0" algn="just">
              <a:lnSpc>
                <a:spcPct val="115000"/>
              </a:lnSpc>
              <a:spcBef>
                <a:spcPts val="0"/>
              </a:spcBef>
              <a:spcAft>
                <a:spcPts val="0"/>
              </a:spcAft>
              <a:buClr>
                <a:schemeClr val="dk1"/>
              </a:buClr>
              <a:buSzPts val="1100"/>
              <a:buFont typeface="Arial"/>
              <a:buNone/>
            </a:pPr>
            <a:r>
              <a:rPr b="1" i="1" lang="pl-PL" sz="1000">
                <a:latin typeface="Poppins"/>
                <a:ea typeface="Poppins"/>
                <a:cs typeface="Poppins"/>
                <a:sym typeface="Poppins"/>
              </a:rPr>
              <a:t>(klikamy w ekran, wyświetli się napis)</a:t>
            </a:r>
            <a:endParaRPr b="1" i="1" sz="1000">
              <a:latin typeface="Poppins"/>
              <a:ea typeface="Poppins"/>
              <a:cs typeface="Poppins"/>
              <a:sym typeface="Poppins"/>
            </a:endParaRPr>
          </a:p>
          <a:p>
            <a:pPr indent="0" lvl="0" marL="0" rtl="0" algn="just">
              <a:lnSpc>
                <a:spcPct val="115000"/>
              </a:lnSpc>
              <a:spcBef>
                <a:spcPts val="0"/>
              </a:spcBef>
              <a:spcAft>
                <a:spcPts val="0"/>
              </a:spcAft>
              <a:buClr>
                <a:schemeClr val="dk1"/>
              </a:buClr>
              <a:buSzPts val="1100"/>
              <a:buFont typeface="Arial"/>
              <a:buNone/>
            </a:pPr>
            <a:r>
              <a:t/>
            </a:r>
            <a:endParaRPr b="1" sz="1000">
              <a:latin typeface="Poppins"/>
              <a:ea typeface="Poppins"/>
              <a:cs typeface="Poppins"/>
              <a:sym typeface="Poppins"/>
            </a:endParaRPr>
          </a:p>
          <a:p>
            <a:pPr indent="0" lvl="0" marL="0" rtl="0" algn="just">
              <a:lnSpc>
                <a:spcPct val="115000"/>
              </a:lnSpc>
              <a:spcBef>
                <a:spcPts val="0"/>
              </a:spcBef>
              <a:spcAft>
                <a:spcPts val="0"/>
              </a:spcAft>
              <a:buClr>
                <a:schemeClr val="dk1"/>
              </a:buClr>
              <a:buSzPts val="1100"/>
              <a:buFont typeface="Arial"/>
              <a:buNone/>
            </a:pPr>
            <a:r>
              <a:rPr b="1" lang="pl-PL" sz="1000">
                <a:latin typeface="Poppins"/>
                <a:ea typeface="Poppins"/>
                <a:cs typeface="Poppins"/>
                <a:sym typeface="Poppins"/>
              </a:rPr>
              <a:t>P</a:t>
            </a:r>
            <a:r>
              <a:rPr lang="pl-PL" sz="1000">
                <a:latin typeface="Poppins"/>
                <a:ea typeface="Poppins"/>
                <a:cs typeface="Poppins"/>
                <a:sym typeface="Poppins"/>
              </a:rPr>
              <a:t>: A co to są dane osobowe? </a:t>
            </a:r>
            <a:endParaRPr sz="1000">
              <a:latin typeface="Poppins"/>
              <a:ea typeface="Poppins"/>
              <a:cs typeface="Poppins"/>
              <a:sym typeface="Poppins"/>
            </a:endParaRPr>
          </a:p>
          <a:p>
            <a:pPr indent="0" lvl="0" marL="0" rtl="0" algn="just">
              <a:lnSpc>
                <a:spcPct val="115000"/>
              </a:lnSpc>
              <a:spcBef>
                <a:spcPts val="0"/>
              </a:spcBef>
              <a:spcAft>
                <a:spcPts val="0"/>
              </a:spcAft>
              <a:buClr>
                <a:schemeClr val="dk1"/>
              </a:buClr>
              <a:buSzPts val="1100"/>
              <a:buFont typeface="Arial"/>
              <a:buNone/>
            </a:pPr>
            <a:r>
              <a:rPr i="1" lang="pl-PL" sz="1000">
                <a:latin typeface="Poppins"/>
                <a:ea typeface="Poppins"/>
                <a:cs typeface="Poppins"/>
                <a:sym typeface="Poppins"/>
              </a:rPr>
              <a:t>(czekamy na odpowiedzi)</a:t>
            </a:r>
            <a:endParaRPr i="1" sz="1000">
              <a:latin typeface="Poppins"/>
              <a:ea typeface="Poppins"/>
              <a:cs typeface="Poppins"/>
              <a:sym typeface="Poppins"/>
            </a:endParaRPr>
          </a:p>
          <a:p>
            <a:pPr indent="0" lvl="0" marL="0" rtl="0" algn="just">
              <a:lnSpc>
                <a:spcPct val="115000"/>
              </a:lnSpc>
              <a:spcBef>
                <a:spcPts val="0"/>
              </a:spcBef>
              <a:spcAft>
                <a:spcPts val="0"/>
              </a:spcAft>
              <a:buClr>
                <a:schemeClr val="dk1"/>
              </a:buClr>
              <a:buSzPts val="1100"/>
              <a:buFont typeface="Arial"/>
              <a:buNone/>
            </a:pPr>
            <a:r>
              <a:t/>
            </a:r>
            <a:endParaRPr i="1" sz="1000">
              <a:latin typeface="Poppins"/>
              <a:ea typeface="Poppins"/>
              <a:cs typeface="Poppins"/>
              <a:sym typeface="Poppins"/>
            </a:endParaRPr>
          </a:p>
          <a:p>
            <a:pPr indent="0" lvl="0" marL="0" rtl="0" algn="just">
              <a:lnSpc>
                <a:spcPct val="115000"/>
              </a:lnSpc>
              <a:spcBef>
                <a:spcPts val="0"/>
              </a:spcBef>
              <a:spcAft>
                <a:spcPts val="0"/>
              </a:spcAft>
              <a:buClr>
                <a:schemeClr val="dk1"/>
              </a:buClr>
              <a:buSzPts val="1100"/>
              <a:buFont typeface="Arial"/>
              <a:buNone/>
            </a:pPr>
            <a:r>
              <a:rPr i="1" lang="pl-PL" sz="1000">
                <a:latin typeface="Poppins"/>
                <a:ea typeface="Poppins"/>
                <a:cs typeface="Poppins"/>
                <a:sym typeface="Poppins"/>
              </a:rPr>
              <a:t>(klikamy drugi raz)</a:t>
            </a:r>
            <a:endParaRPr sz="1000">
              <a:latin typeface="Poppins"/>
              <a:ea typeface="Poppins"/>
              <a:cs typeface="Poppins"/>
              <a:sym typeface="Poppins"/>
            </a:endParaRPr>
          </a:p>
          <a:p>
            <a:pPr indent="0" lvl="0" marL="0" rtl="0" algn="just">
              <a:lnSpc>
                <a:spcPct val="115000"/>
              </a:lnSpc>
              <a:spcBef>
                <a:spcPts val="0"/>
              </a:spcBef>
              <a:spcAft>
                <a:spcPts val="0"/>
              </a:spcAft>
              <a:buClr>
                <a:schemeClr val="dk1"/>
              </a:buClr>
              <a:buSzPts val="1100"/>
              <a:buFont typeface="Arial"/>
              <a:buNone/>
            </a:pPr>
            <a:r>
              <a:rPr b="1" lang="pl-PL" sz="1000">
                <a:latin typeface="Poppins"/>
                <a:ea typeface="Poppins"/>
                <a:cs typeface="Poppins"/>
                <a:sym typeface="Poppins"/>
              </a:rPr>
              <a:t>P</a:t>
            </a:r>
            <a:r>
              <a:rPr lang="pl-PL" sz="1000">
                <a:latin typeface="Poppins"/>
                <a:ea typeface="Poppins"/>
                <a:cs typeface="Poppins"/>
                <a:sym typeface="Poppins"/>
              </a:rPr>
              <a:t>: To informacje o nas, takie jak nasze imię i nazwisko, numer PESEL, adres zamieszkania, czy numer telefonu. A dlaczego powinniśmy je chronić? Bo mogą zostać wykorzystane przeciwko nam. </a:t>
            </a:r>
            <a:endParaRPr sz="1000">
              <a:latin typeface="Poppins"/>
              <a:ea typeface="Poppins"/>
              <a:cs typeface="Poppins"/>
              <a:sym typeface="Poppins"/>
            </a:endParaRPr>
          </a:p>
          <a:p>
            <a:pPr indent="0" lvl="0" marL="0" rtl="0" algn="just">
              <a:lnSpc>
                <a:spcPct val="115000"/>
              </a:lnSpc>
              <a:spcBef>
                <a:spcPts val="0"/>
              </a:spcBef>
              <a:spcAft>
                <a:spcPts val="0"/>
              </a:spcAft>
              <a:buClr>
                <a:schemeClr val="dk1"/>
              </a:buClr>
              <a:buSzPts val="1100"/>
              <a:buFont typeface="Arial"/>
              <a:buNone/>
            </a:pPr>
            <a:r>
              <a:t/>
            </a:r>
            <a:endParaRPr sz="1000">
              <a:latin typeface="Poppins"/>
              <a:ea typeface="Poppins"/>
              <a:cs typeface="Poppins"/>
              <a:sym typeface="Poppins"/>
            </a:endParaRPr>
          </a:p>
          <a:p>
            <a:pPr indent="0" lvl="0" marL="0" rtl="0" algn="just">
              <a:lnSpc>
                <a:spcPct val="115000"/>
              </a:lnSpc>
              <a:spcBef>
                <a:spcPts val="0"/>
              </a:spcBef>
              <a:spcAft>
                <a:spcPts val="0"/>
              </a:spcAft>
              <a:buClr>
                <a:schemeClr val="dk1"/>
              </a:buClr>
              <a:buSzPts val="1100"/>
              <a:buFont typeface="Arial"/>
              <a:buNone/>
            </a:pPr>
            <a:r>
              <a:rPr b="1" lang="pl-PL" sz="1000">
                <a:latin typeface="Poppins"/>
                <a:ea typeface="Poppins"/>
                <a:cs typeface="Poppins"/>
                <a:sym typeface="Poppins"/>
              </a:rPr>
              <a:t>P</a:t>
            </a:r>
            <a:r>
              <a:rPr lang="pl-PL" sz="1000">
                <a:latin typeface="Poppins"/>
                <a:ea typeface="Poppins"/>
                <a:cs typeface="Poppins"/>
                <a:sym typeface="Poppins"/>
              </a:rPr>
              <a:t>: Czego nie powinno się udostępniać w internecie? Nigdy nie podawajcie nikomu swojego adresu zamieszkania, numeru telefonu, adresu szkoły czy innych danych, które mogłyby pomóc komuś was odnaleźć w prawdziwym życiu.</a:t>
            </a:r>
            <a:endParaRPr b="1" sz="1000">
              <a:latin typeface="Poppins"/>
              <a:ea typeface="Poppins"/>
              <a:cs typeface="Poppins"/>
              <a:sym typeface="Poppins"/>
            </a:endParaRPr>
          </a:p>
          <a:p>
            <a:pPr indent="0" lvl="0" marL="0" rtl="0" algn="l">
              <a:lnSpc>
                <a:spcPct val="100000"/>
              </a:lnSpc>
              <a:spcBef>
                <a:spcPts val="0"/>
              </a:spcBef>
              <a:spcAft>
                <a:spcPts val="0"/>
              </a:spcAft>
              <a:buSzPts val="1400"/>
              <a:buNone/>
            </a:pPr>
            <a:r>
              <a:t/>
            </a:r>
            <a:endParaRPr/>
          </a:p>
        </p:txBody>
      </p:sp>
      <p:sp>
        <p:nvSpPr>
          <p:cNvPr id="188" name="Google Shape;188;p7: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pl-PL"/>
              <a:t>‹#›</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6" name="Shape 196"/>
        <p:cNvGrpSpPr/>
        <p:nvPr/>
      </p:nvGrpSpPr>
      <p:grpSpPr>
        <a:xfrm>
          <a:off x="0" y="0"/>
          <a:ext cx="0" cy="0"/>
          <a:chOff x="0" y="0"/>
          <a:chExt cx="0" cy="0"/>
        </a:xfrm>
      </p:grpSpPr>
      <p:sp>
        <p:nvSpPr>
          <p:cNvPr id="197" name="Google Shape;197;g3a9988041bd_0_11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98" name="Google Shape;198;g3a9988041bd_0_117: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1200"/>
              </a:spcBef>
              <a:spcAft>
                <a:spcPts val="0"/>
              </a:spcAft>
              <a:buSzPts val="1400"/>
              <a:buNone/>
            </a:pPr>
            <a:r>
              <a:rPr lang="pl-PL" sz="900">
                <a:latin typeface="Poppins"/>
                <a:ea typeface="Poppins"/>
                <a:cs typeface="Poppins"/>
                <a:sym typeface="Poppins"/>
              </a:rPr>
              <a:t>Spójrzcie na ten ekran. Wiele z Was ma już telefony i używa aplikacji takich jak </a:t>
            </a:r>
            <a:r>
              <a:rPr b="1" lang="pl-PL" sz="900">
                <a:latin typeface="Poppins"/>
                <a:ea typeface="Poppins"/>
                <a:cs typeface="Poppins"/>
                <a:sym typeface="Poppins"/>
              </a:rPr>
              <a:t>WhatsApp</a:t>
            </a:r>
            <a:r>
              <a:rPr lang="pl-PL" sz="900">
                <a:latin typeface="Poppins"/>
                <a:ea typeface="Poppins"/>
                <a:cs typeface="Poppins"/>
                <a:sym typeface="Poppins"/>
              </a:rPr>
              <a:t> czy </a:t>
            </a:r>
            <a:r>
              <a:rPr b="1" lang="pl-PL" sz="900">
                <a:latin typeface="Poppins"/>
                <a:ea typeface="Poppins"/>
                <a:cs typeface="Poppins"/>
                <a:sym typeface="Poppins"/>
              </a:rPr>
              <a:t>Discord</a:t>
            </a:r>
            <a:r>
              <a:rPr lang="pl-PL" sz="900">
                <a:latin typeface="Poppins"/>
                <a:ea typeface="Poppins"/>
                <a:cs typeface="Poppins"/>
                <a:sym typeface="Poppins"/>
              </a:rPr>
              <a:t>. Czasem tworzymy tam </a:t>
            </a:r>
            <a:r>
              <a:rPr b="1" lang="pl-PL" sz="900">
                <a:latin typeface="Poppins"/>
                <a:ea typeface="Poppins"/>
                <a:cs typeface="Poppins"/>
                <a:sym typeface="Poppins"/>
              </a:rPr>
              <a:t>grupki klasowe</a:t>
            </a:r>
            <a:r>
              <a:rPr lang="pl-PL" sz="900">
                <a:latin typeface="Poppins"/>
                <a:ea typeface="Poppins"/>
                <a:cs typeface="Poppins"/>
                <a:sym typeface="Poppins"/>
              </a:rPr>
              <a:t> albo małe, prywatne grupki z kilkoma przyjaciółmi.</a:t>
            </a:r>
            <a:endParaRPr sz="900">
              <a:latin typeface="Poppins"/>
              <a:ea typeface="Poppins"/>
              <a:cs typeface="Poppins"/>
              <a:sym typeface="Poppins"/>
            </a:endParaRPr>
          </a:p>
          <a:p>
            <a:pPr indent="0" lvl="0" marL="0" rtl="0" algn="l">
              <a:lnSpc>
                <a:spcPct val="115000"/>
              </a:lnSpc>
              <a:spcBef>
                <a:spcPts val="1200"/>
              </a:spcBef>
              <a:spcAft>
                <a:spcPts val="0"/>
              </a:spcAft>
              <a:buSzPts val="1400"/>
              <a:buNone/>
            </a:pPr>
            <a:r>
              <a:rPr lang="pl-PL" sz="900">
                <a:latin typeface="Poppins"/>
                <a:ea typeface="Poppins"/>
                <a:cs typeface="Poppins"/>
                <a:sym typeface="Poppins"/>
              </a:rPr>
              <a:t>To może być super! Ale czasem dzieje się coś niedobrego, tak jak na tym przykładzie:</a:t>
            </a:r>
            <a:endParaRPr sz="900">
              <a:latin typeface="Poppins"/>
              <a:ea typeface="Poppins"/>
              <a:cs typeface="Poppins"/>
              <a:sym typeface="Poppins"/>
            </a:endParaRPr>
          </a:p>
          <a:p>
            <a:pPr indent="0" lvl="0" marL="381000" marR="381000" rtl="0" algn="l">
              <a:lnSpc>
                <a:spcPct val="115000"/>
              </a:lnSpc>
              <a:spcBef>
                <a:spcPts val="1200"/>
              </a:spcBef>
              <a:spcAft>
                <a:spcPts val="0"/>
              </a:spcAft>
              <a:buSzPts val="1400"/>
              <a:buNone/>
            </a:pPr>
            <a:r>
              <a:rPr lang="pl-PL" sz="900">
                <a:latin typeface="Poppins"/>
                <a:ea typeface="Poppins"/>
                <a:cs typeface="Poppins"/>
                <a:sym typeface="Poppins"/>
              </a:rPr>
              <a:t>Widzicie, jak </a:t>
            </a:r>
            <a:r>
              <a:rPr b="1" lang="pl-PL" sz="900">
                <a:latin typeface="Poppins"/>
                <a:ea typeface="Poppins"/>
                <a:cs typeface="Poppins"/>
                <a:sym typeface="Poppins"/>
              </a:rPr>
              <a:t>Kasia i Tomek</a:t>
            </a:r>
            <a:r>
              <a:rPr lang="pl-PL" sz="900">
                <a:latin typeface="Poppins"/>
                <a:ea typeface="Poppins"/>
                <a:cs typeface="Poppins"/>
                <a:sym typeface="Poppins"/>
              </a:rPr>
              <a:t> piszą nieładne rzeczy o </a:t>
            </a:r>
            <a:r>
              <a:rPr b="1" lang="pl-PL" sz="900">
                <a:latin typeface="Poppins"/>
                <a:ea typeface="Poppins"/>
                <a:cs typeface="Poppins"/>
                <a:sym typeface="Poppins"/>
              </a:rPr>
              <a:t>Krzysiu</a:t>
            </a:r>
            <a:r>
              <a:rPr lang="pl-PL" sz="900">
                <a:latin typeface="Poppins"/>
                <a:ea typeface="Poppins"/>
                <a:cs typeface="Poppins"/>
                <a:sym typeface="Poppins"/>
              </a:rPr>
              <a:t>? Mówią, że nie ma talentu i żeby lepiej nie śpiewał. Krzyś czyta te wiadomości i jest mu bardzo przykro. Pisze: </a:t>
            </a:r>
            <a:r>
              <a:rPr i="1" lang="pl-PL" sz="900">
                <a:latin typeface="Poppins"/>
                <a:ea typeface="Poppins"/>
                <a:cs typeface="Poppins"/>
                <a:sym typeface="Poppins"/>
              </a:rPr>
              <a:t>"To już nie będę..."</a:t>
            </a:r>
            <a:endParaRPr i="1" sz="900">
              <a:latin typeface="Poppins"/>
              <a:ea typeface="Poppins"/>
              <a:cs typeface="Poppins"/>
              <a:sym typeface="Poppins"/>
            </a:endParaRPr>
          </a:p>
          <a:p>
            <a:pPr indent="0" lvl="0" marL="0" rtl="0" algn="l">
              <a:lnSpc>
                <a:spcPct val="115000"/>
              </a:lnSpc>
              <a:spcBef>
                <a:spcPts val="1200"/>
              </a:spcBef>
              <a:spcAft>
                <a:spcPts val="0"/>
              </a:spcAft>
              <a:buSzPts val="1400"/>
              <a:buNone/>
            </a:pPr>
            <a:r>
              <a:rPr lang="pl-PL" sz="900">
                <a:latin typeface="Poppins"/>
                <a:ea typeface="Poppins"/>
                <a:cs typeface="Poppins"/>
                <a:sym typeface="Poppins"/>
              </a:rPr>
              <a:t>To, co robią Kasia i Tomek, to </a:t>
            </a:r>
            <a:r>
              <a:rPr b="1" lang="pl-PL" sz="900">
                <a:latin typeface="Poppins"/>
                <a:ea typeface="Poppins"/>
                <a:cs typeface="Poppins"/>
                <a:sym typeface="Poppins"/>
              </a:rPr>
              <a:t>cyberprzemoc</a:t>
            </a:r>
            <a:r>
              <a:rPr lang="pl-PL" sz="900">
                <a:latin typeface="Poppins"/>
                <a:ea typeface="Poppins"/>
                <a:cs typeface="Poppins"/>
                <a:sym typeface="Poppins"/>
              </a:rPr>
              <a:t> albo </a:t>
            </a:r>
            <a:r>
              <a:rPr b="1" lang="pl-PL" sz="900">
                <a:latin typeface="Poppins"/>
                <a:ea typeface="Poppins"/>
                <a:cs typeface="Poppins"/>
                <a:sym typeface="Poppins"/>
              </a:rPr>
              <a:t>hejt</a:t>
            </a:r>
            <a:r>
              <a:rPr lang="pl-PL" sz="900">
                <a:latin typeface="Poppins"/>
                <a:ea typeface="Poppins"/>
                <a:cs typeface="Poppins"/>
                <a:sym typeface="Poppins"/>
              </a:rPr>
              <a:t>. Robienie komuś przykro w wiadomościach, w internecie, jest tak samo złe, jak mówienie tego prosto w twarz!</a:t>
            </a:r>
            <a:endParaRPr sz="900">
              <a:latin typeface="Poppins"/>
              <a:ea typeface="Poppins"/>
              <a:cs typeface="Poppins"/>
              <a:sym typeface="Poppins"/>
            </a:endParaRPr>
          </a:p>
          <a:p>
            <a:pPr indent="-285750" lvl="0" marL="457200" rtl="0" algn="l">
              <a:lnSpc>
                <a:spcPct val="115000"/>
              </a:lnSpc>
              <a:spcBef>
                <a:spcPts val="1200"/>
              </a:spcBef>
              <a:spcAft>
                <a:spcPts val="0"/>
              </a:spcAft>
              <a:buClr>
                <a:schemeClr val="dk1"/>
              </a:buClr>
              <a:buSzPts val="900"/>
              <a:buChar char="●"/>
            </a:pPr>
            <a:r>
              <a:rPr b="1" lang="pl-PL" sz="900">
                <a:latin typeface="Poppins"/>
                <a:ea typeface="Poppins"/>
                <a:cs typeface="Poppins"/>
                <a:sym typeface="Poppins"/>
              </a:rPr>
              <a:t>Pamiętajcie:</a:t>
            </a:r>
            <a:r>
              <a:rPr lang="pl-PL" sz="900">
                <a:latin typeface="Poppins"/>
                <a:ea typeface="Poppins"/>
                <a:cs typeface="Poppins"/>
                <a:sym typeface="Poppins"/>
              </a:rPr>
              <a:t> Telefon to nie jest tarcza, za którą możecie się schować! Nie można nikogo wyzywać, wyśmiewać ani wykluczać z zabawy w Internecie.</a:t>
            </a:r>
            <a:endParaRPr sz="900">
              <a:latin typeface="Poppins"/>
              <a:ea typeface="Poppins"/>
              <a:cs typeface="Poppins"/>
              <a:sym typeface="Poppins"/>
            </a:endParaRPr>
          </a:p>
          <a:p>
            <a:pPr indent="-285750" lvl="0" marL="457200" rtl="0" algn="l">
              <a:lnSpc>
                <a:spcPct val="115000"/>
              </a:lnSpc>
              <a:spcBef>
                <a:spcPts val="0"/>
              </a:spcBef>
              <a:spcAft>
                <a:spcPts val="0"/>
              </a:spcAft>
              <a:buClr>
                <a:schemeClr val="dk1"/>
              </a:buClr>
              <a:buSzPts val="900"/>
              <a:buChar char="●"/>
            </a:pPr>
            <a:r>
              <a:rPr lang="pl-PL" sz="900">
                <a:latin typeface="Poppins"/>
                <a:ea typeface="Poppins"/>
                <a:cs typeface="Poppins"/>
                <a:sym typeface="Poppins"/>
              </a:rPr>
              <a:t>Jeśli widzisz, że ktoś kogoś </a:t>
            </a:r>
            <a:r>
              <a:rPr b="1" lang="pl-PL" sz="900">
                <a:latin typeface="Poppins"/>
                <a:ea typeface="Poppins"/>
                <a:cs typeface="Poppins"/>
                <a:sym typeface="Poppins"/>
              </a:rPr>
              <a:t>obraża</a:t>
            </a:r>
            <a:r>
              <a:rPr lang="pl-PL" sz="900">
                <a:latin typeface="Poppins"/>
                <a:ea typeface="Poppins"/>
                <a:cs typeface="Poppins"/>
                <a:sym typeface="Poppins"/>
              </a:rPr>
              <a:t> w grupce, naśladuj </a:t>
            </a:r>
            <a:r>
              <a:rPr b="1" lang="pl-PL" sz="900">
                <a:latin typeface="Poppins"/>
                <a:ea typeface="Poppins"/>
                <a:cs typeface="Poppins"/>
                <a:sym typeface="Poppins"/>
              </a:rPr>
              <a:t>Filipa</a:t>
            </a:r>
            <a:r>
              <a:rPr lang="pl-PL" sz="900">
                <a:latin typeface="Poppins"/>
                <a:ea typeface="Poppins"/>
                <a:cs typeface="Poppins"/>
                <a:sym typeface="Poppins"/>
              </a:rPr>
              <a:t>! Powiedz </a:t>
            </a:r>
            <a:r>
              <a:rPr b="1" lang="pl-PL" sz="900">
                <a:latin typeface="Poppins"/>
                <a:ea typeface="Poppins"/>
                <a:cs typeface="Poppins"/>
                <a:sym typeface="Poppins"/>
              </a:rPr>
              <a:t>STOP!</a:t>
            </a:r>
            <a:endParaRPr b="1" sz="900">
              <a:latin typeface="Poppins"/>
              <a:ea typeface="Poppins"/>
              <a:cs typeface="Poppins"/>
              <a:sym typeface="Poppins"/>
            </a:endParaRPr>
          </a:p>
          <a:p>
            <a:pPr indent="-285750" lvl="0" marL="457200" rtl="0" algn="l">
              <a:lnSpc>
                <a:spcPct val="115000"/>
              </a:lnSpc>
              <a:spcBef>
                <a:spcPts val="0"/>
              </a:spcBef>
              <a:spcAft>
                <a:spcPts val="0"/>
              </a:spcAft>
              <a:buClr>
                <a:schemeClr val="dk1"/>
              </a:buClr>
              <a:buSzPts val="900"/>
              <a:buChar char="●"/>
            </a:pPr>
            <a:r>
              <a:rPr lang="pl-PL" sz="900">
                <a:latin typeface="Poppins"/>
                <a:ea typeface="Poppins"/>
                <a:cs typeface="Poppins"/>
                <a:sym typeface="Poppins"/>
              </a:rPr>
              <a:t>Jeśli ktoś obraża </a:t>
            </a:r>
            <a:r>
              <a:rPr b="1" lang="pl-PL" sz="900">
                <a:latin typeface="Poppins"/>
                <a:ea typeface="Poppins"/>
                <a:cs typeface="Poppins"/>
                <a:sym typeface="Poppins"/>
              </a:rPr>
              <a:t>Ciebie</a:t>
            </a:r>
            <a:r>
              <a:rPr lang="pl-PL" sz="900">
                <a:latin typeface="Poppins"/>
                <a:ea typeface="Poppins"/>
                <a:cs typeface="Poppins"/>
                <a:sym typeface="Poppins"/>
              </a:rPr>
              <a:t>, natychmiast </a:t>
            </a:r>
            <a:r>
              <a:rPr b="1" lang="pl-PL" sz="900">
                <a:latin typeface="Poppins"/>
                <a:ea typeface="Poppins"/>
                <a:cs typeface="Poppins"/>
                <a:sym typeface="Poppins"/>
              </a:rPr>
              <a:t>pokaż to rodzicom</a:t>
            </a:r>
            <a:r>
              <a:rPr lang="pl-PL" sz="900">
                <a:latin typeface="Poppins"/>
                <a:ea typeface="Poppins"/>
                <a:cs typeface="Poppins"/>
                <a:sym typeface="Poppins"/>
              </a:rPr>
              <a:t> lub nauczycielowi. </a:t>
            </a:r>
            <a:r>
              <a:rPr b="1" lang="pl-PL" sz="900">
                <a:latin typeface="Poppins"/>
                <a:ea typeface="Poppins"/>
                <a:cs typeface="Poppins"/>
                <a:sym typeface="Poppins"/>
              </a:rPr>
              <a:t>Nie musisz tego znosić sam!</a:t>
            </a:r>
            <a:endParaRPr b="1" sz="900">
              <a:latin typeface="Poppins"/>
              <a:ea typeface="Poppins"/>
              <a:cs typeface="Poppins"/>
              <a:sym typeface="Poppins"/>
            </a:endParaRPr>
          </a:p>
          <a:p>
            <a:pPr indent="0" lvl="0" marL="0" rtl="0" algn="l">
              <a:lnSpc>
                <a:spcPct val="115000"/>
              </a:lnSpc>
              <a:spcBef>
                <a:spcPts val="1200"/>
              </a:spcBef>
              <a:spcAft>
                <a:spcPts val="0"/>
              </a:spcAft>
              <a:buSzPts val="1400"/>
              <a:buNone/>
            </a:pPr>
            <a:r>
              <a:rPr lang="pl-PL" sz="900">
                <a:latin typeface="Poppins"/>
                <a:ea typeface="Poppins"/>
                <a:cs typeface="Poppins"/>
                <a:sym typeface="Poppins"/>
              </a:rPr>
              <a:t>W Internecie bądźmy dla siebie </a:t>
            </a:r>
            <a:r>
              <a:rPr b="1" lang="pl-PL" sz="900">
                <a:latin typeface="Poppins"/>
                <a:ea typeface="Poppins"/>
                <a:cs typeface="Poppins"/>
                <a:sym typeface="Poppins"/>
              </a:rPr>
              <a:t>mili, pomocni i odważni</a:t>
            </a:r>
            <a:r>
              <a:rPr lang="pl-PL" sz="900">
                <a:latin typeface="Poppins"/>
                <a:ea typeface="Poppins"/>
                <a:cs typeface="Poppins"/>
                <a:sym typeface="Poppins"/>
              </a:rPr>
              <a:t>, tak jak w prawdziwym życiu!</a:t>
            </a:r>
            <a:endParaRPr sz="900">
              <a:latin typeface="Poppins"/>
              <a:ea typeface="Poppins"/>
              <a:cs typeface="Poppins"/>
              <a:sym typeface="Poppins"/>
            </a:endParaRPr>
          </a:p>
          <a:p>
            <a:pPr indent="0" lvl="0" marL="0" rtl="0" algn="l">
              <a:lnSpc>
                <a:spcPct val="100000"/>
              </a:lnSpc>
              <a:spcBef>
                <a:spcPts val="1200"/>
              </a:spcBef>
              <a:spcAft>
                <a:spcPts val="0"/>
              </a:spcAft>
              <a:buSzPts val="1400"/>
              <a:buNone/>
            </a:pPr>
            <a:r>
              <a:t/>
            </a:r>
            <a:endParaRPr sz="1000">
              <a:latin typeface="Poppins"/>
              <a:ea typeface="Poppins"/>
              <a:cs typeface="Poppins"/>
              <a:sym typeface="Poppins"/>
            </a:endParaRPr>
          </a:p>
        </p:txBody>
      </p:sp>
      <p:sp>
        <p:nvSpPr>
          <p:cNvPr id="199" name="Google Shape;199;g3a9988041bd_0_117: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pl-PL"/>
              <a:t>‹#›</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6" name="Shape 206"/>
        <p:cNvGrpSpPr/>
        <p:nvPr/>
      </p:nvGrpSpPr>
      <p:grpSpPr>
        <a:xfrm>
          <a:off x="0" y="0"/>
          <a:ext cx="0" cy="0"/>
          <a:chOff x="0" y="0"/>
          <a:chExt cx="0" cy="0"/>
        </a:xfrm>
      </p:grpSpPr>
      <p:sp>
        <p:nvSpPr>
          <p:cNvPr id="207" name="Google Shape;207;g3aaa8862ff0_0_18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208" name="Google Shape;208;g3aaa8862ff0_0_181: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just">
              <a:lnSpc>
                <a:spcPct val="115000"/>
              </a:lnSpc>
              <a:spcBef>
                <a:spcPts val="0"/>
              </a:spcBef>
              <a:spcAft>
                <a:spcPts val="0"/>
              </a:spcAft>
              <a:buClr>
                <a:schemeClr val="dk1"/>
              </a:buClr>
              <a:buSzPts val="1100"/>
              <a:buFont typeface="Arial"/>
              <a:buNone/>
            </a:pPr>
            <a:r>
              <a:rPr b="1" lang="pl-PL" sz="1000">
                <a:latin typeface="Poppins"/>
                <a:ea typeface="Poppins"/>
                <a:cs typeface="Poppins"/>
                <a:sym typeface="Poppins"/>
              </a:rPr>
              <a:t>P</a:t>
            </a:r>
            <a:r>
              <a:rPr lang="pl-PL" sz="1000">
                <a:latin typeface="Poppins"/>
                <a:ea typeface="Poppins"/>
                <a:cs typeface="Poppins"/>
                <a:sym typeface="Poppins"/>
              </a:rPr>
              <a:t>: Zróbmy sobie teraz małe ćwiczenie! Zagramy w grę: </a:t>
            </a:r>
            <a:r>
              <a:rPr b="1" lang="pl-PL" sz="1000">
                <a:latin typeface="Poppins"/>
                <a:ea typeface="Poppins"/>
                <a:cs typeface="Poppins"/>
                <a:sym typeface="Poppins"/>
              </a:rPr>
              <a:t>'Wrzucam czy Chowam?'</a:t>
            </a:r>
            <a:r>
              <a:rPr lang="pl-PL" sz="1000">
                <a:latin typeface="Poppins"/>
                <a:ea typeface="Poppins"/>
                <a:cs typeface="Poppins"/>
                <a:sym typeface="Poppins"/>
              </a:rPr>
              <a:t> </a:t>
            </a:r>
            <a:endParaRPr sz="1000">
              <a:latin typeface="Poppins"/>
              <a:ea typeface="Poppins"/>
              <a:cs typeface="Poppins"/>
              <a:sym typeface="Poppins"/>
            </a:endParaRPr>
          </a:p>
          <a:p>
            <a:pPr indent="0" lvl="0" marL="0" rtl="0" algn="just">
              <a:lnSpc>
                <a:spcPct val="115000"/>
              </a:lnSpc>
              <a:spcBef>
                <a:spcPts val="0"/>
              </a:spcBef>
              <a:spcAft>
                <a:spcPts val="0"/>
              </a:spcAft>
              <a:buClr>
                <a:schemeClr val="dk1"/>
              </a:buClr>
              <a:buSzPts val="1100"/>
              <a:buFont typeface="Arial"/>
              <a:buNone/>
            </a:pPr>
            <a:r>
              <a:rPr lang="pl-PL" sz="1000">
                <a:latin typeface="Poppins"/>
                <a:ea typeface="Poppins"/>
                <a:cs typeface="Poppins"/>
                <a:sym typeface="Poppins"/>
              </a:rPr>
              <a:t>Jakie informacje według Was można publikować w internecie lub mediach społecznościowych? </a:t>
            </a:r>
            <a:endParaRPr sz="1000">
              <a:latin typeface="Poppins"/>
              <a:ea typeface="Poppins"/>
              <a:cs typeface="Poppins"/>
              <a:sym typeface="Poppins"/>
            </a:endParaRPr>
          </a:p>
          <a:p>
            <a:pPr indent="0" lvl="0" marL="0" rtl="0" algn="just">
              <a:lnSpc>
                <a:spcPct val="115000"/>
              </a:lnSpc>
              <a:spcBef>
                <a:spcPts val="0"/>
              </a:spcBef>
              <a:spcAft>
                <a:spcPts val="0"/>
              </a:spcAft>
              <a:buClr>
                <a:schemeClr val="dk1"/>
              </a:buClr>
              <a:buSzPts val="1100"/>
              <a:buFont typeface="Arial"/>
              <a:buNone/>
            </a:pPr>
            <a:r>
              <a:rPr lang="pl-PL" sz="1000">
                <a:latin typeface="Poppins"/>
                <a:ea typeface="Poppins"/>
                <a:cs typeface="Poppins"/>
                <a:sym typeface="Poppins"/>
              </a:rPr>
              <a:t>Będę pytać o różne rzeczy. Jeśli uważacie, że to bezpieczne, mówcie głośno </a:t>
            </a:r>
            <a:r>
              <a:rPr b="1" lang="pl-PL" sz="1000">
                <a:latin typeface="Poppins"/>
                <a:ea typeface="Poppins"/>
                <a:cs typeface="Poppins"/>
                <a:sym typeface="Poppins"/>
              </a:rPr>
              <a:t>WRZUCAM!</a:t>
            </a:r>
            <a:r>
              <a:rPr lang="pl-PL" sz="1000">
                <a:latin typeface="Poppins"/>
                <a:ea typeface="Poppins"/>
                <a:cs typeface="Poppins"/>
                <a:sym typeface="Poppins"/>
              </a:rPr>
              <a:t> Jeśli niebezpieczne i trzeba to zostawić w domu, mówcie </a:t>
            </a:r>
            <a:r>
              <a:rPr b="1" lang="pl-PL" sz="1000">
                <a:latin typeface="Poppins"/>
                <a:ea typeface="Poppins"/>
                <a:cs typeface="Poppins"/>
                <a:sym typeface="Poppins"/>
              </a:rPr>
              <a:t>CHOWAM!</a:t>
            </a:r>
            <a:r>
              <a:rPr lang="pl-PL" sz="1000">
                <a:latin typeface="Poppins"/>
                <a:ea typeface="Poppins"/>
                <a:cs typeface="Poppins"/>
                <a:sym typeface="Poppins"/>
              </a:rPr>
              <a:t> Gotowi?</a:t>
            </a:r>
            <a:endParaRPr sz="1000">
              <a:latin typeface="Poppins"/>
              <a:ea typeface="Poppins"/>
              <a:cs typeface="Poppins"/>
              <a:sym typeface="Poppins"/>
            </a:endParaRPr>
          </a:p>
          <a:p>
            <a:pPr indent="0" lvl="0" marL="0" rtl="0" algn="just">
              <a:lnSpc>
                <a:spcPct val="115000"/>
              </a:lnSpc>
              <a:spcBef>
                <a:spcPts val="0"/>
              </a:spcBef>
              <a:spcAft>
                <a:spcPts val="0"/>
              </a:spcAft>
              <a:buClr>
                <a:schemeClr val="dk1"/>
              </a:buClr>
              <a:buSzPts val="1100"/>
              <a:buFont typeface="Arial"/>
              <a:buNone/>
            </a:pPr>
            <a:r>
              <a:rPr lang="pl-PL" sz="1000">
                <a:latin typeface="Poppins"/>
                <a:ea typeface="Poppins"/>
                <a:cs typeface="Poppins"/>
                <a:sym typeface="Poppins"/>
              </a:rPr>
              <a:t>Zgłaszajcie się z odpowiedzią!</a:t>
            </a:r>
            <a:endParaRPr/>
          </a:p>
        </p:txBody>
      </p:sp>
      <p:sp>
        <p:nvSpPr>
          <p:cNvPr id="209" name="Google Shape;209;g3aaa8862ff0_0_181: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pl-PL"/>
              <a:t>‹#›</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6" name="Shape 216"/>
        <p:cNvGrpSpPr/>
        <p:nvPr/>
      </p:nvGrpSpPr>
      <p:grpSpPr>
        <a:xfrm>
          <a:off x="0" y="0"/>
          <a:ext cx="0" cy="0"/>
          <a:chOff x="0" y="0"/>
          <a:chExt cx="0" cy="0"/>
        </a:xfrm>
      </p:grpSpPr>
      <p:sp>
        <p:nvSpPr>
          <p:cNvPr id="217" name="Google Shape;217;g3aaa8862ff0_0_2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18" name="Google Shape;218;g3aaa8862ff0_0_20: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just">
              <a:lnSpc>
                <a:spcPct val="115000"/>
              </a:lnSpc>
              <a:spcBef>
                <a:spcPts val="0"/>
              </a:spcBef>
              <a:spcAft>
                <a:spcPts val="0"/>
              </a:spcAft>
              <a:buNone/>
            </a:pPr>
            <a:r>
              <a:rPr lang="pl-PL" sz="1000">
                <a:latin typeface="Poppins"/>
                <a:ea typeface="Poppins"/>
                <a:cs typeface="Poppins"/>
                <a:sym typeface="Poppins"/>
              </a:rPr>
              <a:t>Zdjęcie legitymacji szkolnej</a:t>
            </a:r>
            <a:br>
              <a:rPr lang="pl-PL" sz="1000">
                <a:latin typeface="Poppins"/>
                <a:ea typeface="Poppins"/>
                <a:cs typeface="Poppins"/>
                <a:sym typeface="Poppins"/>
              </a:rPr>
            </a:br>
            <a:r>
              <a:rPr b="1" lang="pl-PL" sz="1000">
                <a:latin typeface="Poppins"/>
                <a:ea typeface="Poppins"/>
                <a:cs typeface="Poppins"/>
                <a:sym typeface="Poppins"/>
              </a:rPr>
              <a:t>P:</a:t>
            </a:r>
            <a:r>
              <a:rPr lang="pl-PL" sz="1000">
                <a:latin typeface="Poppins"/>
                <a:ea typeface="Poppins"/>
                <a:cs typeface="Poppins"/>
                <a:sym typeface="Poppins"/>
              </a:rPr>
              <a:t> Czy wrzucamy do Internetu zdjęcie naszej legitymacji szkolnej?</a:t>
            </a:r>
            <a:br>
              <a:rPr lang="pl-PL" sz="1000">
                <a:latin typeface="Poppins"/>
                <a:ea typeface="Poppins"/>
                <a:cs typeface="Poppins"/>
                <a:sym typeface="Poppins"/>
              </a:rPr>
            </a:br>
            <a:r>
              <a:rPr b="1" lang="pl-PL" sz="1000">
                <a:latin typeface="Poppins"/>
                <a:ea typeface="Poppins"/>
                <a:cs typeface="Poppins"/>
                <a:sym typeface="Poppins"/>
              </a:rPr>
              <a:t>CHOWAMY!</a:t>
            </a:r>
            <a:r>
              <a:rPr lang="pl-PL" sz="1000">
                <a:latin typeface="Poppins"/>
                <a:ea typeface="Poppins"/>
                <a:cs typeface="Poppins"/>
                <a:sym typeface="Poppins"/>
              </a:rPr>
              <a:t> Legitymacja ma </a:t>
            </a:r>
            <a:r>
              <a:rPr b="1" lang="pl-PL" sz="1000">
                <a:latin typeface="Poppins"/>
                <a:ea typeface="Poppins"/>
                <a:cs typeface="Poppins"/>
                <a:sym typeface="Poppins"/>
              </a:rPr>
              <a:t>za dużo ważnych danych</a:t>
            </a:r>
            <a:r>
              <a:rPr lang="pl-PL" sz="1000">
                <a:latin typeface="Poppins"/>
                <a:ea typeface="Poppins"/>
                <a:cs typeface="Poppins"/>
                <a:sym typeface="Poppins"/>
              </a:rPr>
              <a:t>, jak imię, nazwisko, PESEL i numerek. Jeśli ktoś ją znajdzie, może udawać Ciebie! Musimy ją chować, żeby nikt nie wiedział o Tobie za dużo.</a:t>
            </a:r>
            <a:endParaRPr b="1" sz="1000">
              <a:latin typeface="Poppins"/>
              <a:ea typeface="Poppins"/>
              <a:cs typeface="Poppins"/>
              <a:sym typeface="Poppins"/>
            </a:endParaRPr>
          </a:p>
        </p:txBody>
      </p:sp>
      <p:sp>
        <p:nvSpPr>
          <p:cNvPr id="219" name="Google Shape;219;g3aaa8862ff0_0_20: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pl-PL"/>
              <a:t>‹#›</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4" name="Shape 224"/>
        <p:cNvGrpSpPr/>
        <p:nvPr/>
      </p:nvGrpSpPr>
      <p:grpSpPr>
        <a:xfrm>
          <a:off x="0" y="0"/>
          <a:ext cx="0" cy="0"/>
          <a:chOff x="0" y="0"/>
          <a:chExt cx="0" cy="0"/>
        </a:xfrm>
      </p:grpSpPr>
      <p:sp>
        <p:nvSpPr>
          <p:cNvPr id="225" name="Google Shape;225;g3aaa8862ff0_0_3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26" name="Google Shape;226;g3aaa8862ff0_0_30: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just">
              <a:lnSpc>
                <a:spcPct val="115000"/>
              </a:lnSpc>
              <a:spcBef>
                <a:spcPts val="0"/>
              </a:spcBef>
              <a:spcAft>
                <a:spcPts val="0"/>
              </a:spcAft>
              <a:buNone/>
            </a:pPr>
            <a:r>
              <a:rPr lang="pl-PL" sz="1000">
                <a:latin typeface="Poppins"/>
                <a:ea typeface="Poppins"/>
                <a:cs typeface="Poppins"/>
                <a:sym typeface="Poppins"/>
              </a:rPr>
              <a:t>Zdjęcie krajobrazu</a:t>
            </a:r>
            <a:br>
              <a:rPr lang="pl-PL" sz="1000">
                <a:latin typeface="Poppins"/>
                <a:ea typeface="Poppins"/>
                <a:cs typeface="Poppins"/>
                <a:sym typeface="Poppins"/>
              </a:rPr>
            </a:br>
            <a:r>
              <a:rPr b="1" lang="pl-PL" sz="1000">
                <a:latin typeface="Poppins"/>
                <a:ea typeface="Poppins"/>
                <a:cs typeface="Poppins"/>
                <a:sym typeface="Poppins"/>
              </a:rPr>
              <a:t>P:</a:t>
            </a:r>
            <a:r>
              <a:rPr lang="pl-PL" sz="1000">
                <a:latin typeface="Poppins"/>
                <a:ea typeface="Poppins"/>
                <a:cs typeface="Poppins"/>
                <a:sym typeface="Poppins"/>
              </a:rPr>
              <a:t> Czy wrzucamy zdjęcie pięknej, wielkiej góry albo kolorowej tęczy na niebie?</a:t>
            </a:r>
            <a:br>
              <a:rPr lang="pl-PL" sz="1000">
                <a:latin typeface="Poppins"/>
                <a:ea typeface="Poppins"/>
                <a:cs typeface="Poppins"/>
                <a:sym typeface="Poppins"/>
              </a:rPr>
            </a:br>
            <a:r>
              <a:rPr b="1" lang="pl-PL" sz="1000">
                <a:latin typeface="Poppins"/>
                <a:ea typeface="Poppins"/>
                <a:cs typeface="Poppins"/>
                <a:sym typeface="Poppins"/>
              </a:rPr>
              <a:t>WRZUCAMY!</a:t>
            </a:r>
            <a:r>
              <a:rPr lang="pl-PL" sz="1000">
                <a:latin typeface="Poppins"/>
                <a:ea typeface="Poppins"/>
                <a:cs typeface="Poppins"/>
                <a:sym typeface="Poppins"/>
              </a:rPr>
              <a:t> To jest </a:t>
            </a:r>
            <a:r>
              <a:rPr b="1" lang="pl-PL" sz="1000">
                <a:latin typeface="Poppins"/>
                <a:ea typeface="Poppins"/>
                <a:cs typeface="Poppins"/>
                <a:sym typeface="Poppins"/>
              </a:rPr>
              <a:t>bezpieczne i fajne!</a:t>
            </a:r>
            <a:r>
              <a:rPr lang="pl-PL" sz="1000">
                <a:latin typeface="Poppins"/>
                <a:ea typeface="Poppins"/>
                <a:cs typeface="Poppins"/>
                <a:sym typeface="Poppins"/>
              </a:rPr>
              <a:t> Góra i tęcza nie mają sekretów. Możesz się chwalić pięknymi widokami – nie ma tam Twoich danych!</a:t>
            </a:r>
            <a:endParaRPr b="1" sz="1800">
              <a:solidFill>
                <a:srgbClr val="E8EAED"/>
              </a:solidFill>
              <a:latin typeface="Roboto"/>
              <a:ea typeface="Roboto"/>
              <a:cs typeface="Roboto"/>
              <a:sym typeface="Roboto"/>
            </a:endParaRPr>
          </a:p>
        </p:txBody>
      </p:sp>
      <p:sp>
        <p:nvSpPr>
          <p:cNvPr id="227" name="Google Shape;227;g3aaa8862ff0_0_30: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pl-PL"/>
              <a:t>‹#›</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2" name="Shape 232"/>
        <p:cNvGrpSpPr/>
        <p:nvPr/>
      </p:nvGrpSpPr>
      <p:grpSpPr>
        <a:xfrm>
          <a:off x="0" y="0"/>
          <a:ext cx="0" cy="0"/>
          <a:chOff x="0" y="0"/>
          <a:chExt cx="0" cy="0"/>
        </a:xfrm>
      </p:grpSpPr>
      <p:sp>
        <p:nvSpPr>
          <p:cNvPr id="233" name="Google Shape;233;g3aaa8862ff0_0_4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34" name="Google Shape;234;g3aaa8862ff0_0_40: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just">
              <a:lnSpc>
                <a:spcPct val="115000"/>
              </a:lnSpc>
              <a:spcBef>
                <a:spcPts val="0"/>
              </a:spcBef>
              <a:spcAft>
                <a:spcPts val="0"/>
              </a:spcAft>
              <a:buNone/>
            </a:pPr>
            <a:r>
              <a:rPr lang="pl-PL" sz="1000">
                <a:latin typeface="Poppins"/>
                <a:ea typeface="Poppins"/>
                <a:cs typeface="Poppins"/>
                <a:sym typeface="Poppins"/>
              </a:rPr>
              <a:t>Zdjęcie książki</a:t>
            </a:r>
            <a:br>
              <a:rPr lang="pl-PL" sz="1000">
                <a:latin typeface="Poppins"/>
                <a:ea typeface="Poppins"/>
                <a:cs typeface="Poppins"/>
                <a:sym typeface="Poppins"/>
              </a:rPr>
            </a:br>
            <a:r>
              <a:rPr b="1" lang="pl-PL" sz="1000">
                <a:latin typeface="Poppins"/>
                <a:ea typeface="Poppins"/>
                <a:cs typeface="Poppins"/>
                <a:sym typeface="Poppins"/>
              </a:rPr>
              <a:t>P:</a:t>
            </a:r>
            <a:r>
              <a:rPr lang="pl-PL" sz="1000">
                <a:latin typeface="Poppins"/>
                <a:ea typeface="Poppins"/>
                <a:cs typeface="Poppins"/>
                <a:sym typeface="Poppins"/>
              </a:rPr>
              <a:t> Czy wrzucamy zdjęcie super książki, którą właśnie czytamy?</a:t>
            </a:r>
            <a:br>
              <a:rPr lang="pl-PL" sz="1000">
                <a:latin typeface="Poppins"/>
                <a:ea typeface="Poppins"/>
                <a:cs typeface="Poppins"/>
                <a:sym typeface="Poppins"/>
              </a:rPr>
            </a:br>
            <a:r>
              <a:rPr b="1" lang="pl-PL" sz="1000">
                <a:latin typeface="Poppins"/>
                <a:ea typeface="Poppins"/>
                <a:cs typeface="Poppins"/>
                <a:sym typeface="Poppins"/>
              </a:rPr>
              <a:t>WRZUCAMY!</a:t>
            </a:r>
            <a:r>
              <a:rPr lang="pl-PL" sz="1000">
                <a:latin typeface="Poppins"/>
                <a:ea typeface="Poppins"/>
                <a:cs typeface="Poppins"/>
                <a:sym typeface="Poppins"/>
              </a:rPr>
              <a:t> Pamiętaj tylko, żeby na zdjęciu nie było karteczki z Twoim </a:t>
            </a:r>
            <a:r>
              <a:rPr b="1" lang="pl-PL" sz="1000">
                <a:latin typeface="Poppins"/>
                <a:ea typeface="Poppins"/>
                <a:cs typeface="Poppins"/>
                <a:sym typeface="Poppins"/>
              </a:rPr>
              <a:t>adresem</a:t>
            </a:r>
            <a:r>
              <a:rPr lang="pl-PL" sz="1000">
                <a:latin typeface="Poppins"/>
                <a:ea typeface="Poppins"/>
                <a:cs typeface="Poppins"/>
                <a:sym typeface="Poppins"/>
              </a:rPr>
              <a:t>! Książki są do pokazywania, ale Twoje sekrety – nie!</a:t>
            </a:r>
            <a:endParaRPr b="1" sz="1800">
              <a:solidFill>
                <a:srgbClr val="E8EAED"/>
              </a:solidFill>
              <a:latin typeface="Roboto"/>
              <a:ea typeface="Roboto"/>
              <a:cs typeface="Roboto"/>
              <a:sym typeface="Roboto"/>
            </a:endParaRPr>
          </a:p>
        </p:txBody>
      </p:sp>
      <p:sp>
        <p:nvSpPr>
          <p:cNvPr id="235" name="Google Shape;235;g3aaa8862ff0_0_40: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pl-PL"/>
              <a:t>‹#›</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0" name="Shape 240"/>
        <p:cNvGrpSpPr/>
        <p:nvPr/>
      </p:nvGrpSpPr>
      <p:grpSpPr>
        <a:xfrm>
          <a:off x="0" y="0"/>
          <a:ext cx="0" cy="0"/>
          <a:chOff x="0" y="0"/>
          <a:chExt cx="0" cy="0"/>
        </a:xfrm>
      </p:grpSpPr>
      <p:sp>
        <p:nvSpPr>
          <p:cNvPr id="241" name="Google Shape;241;g3aaa8862ff0_0_5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42" name="Google Shape;242;g3aaa8862ff0_0_50: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just">
              <a:lnSpc>
                <a:spcPct val="115000"/>
              </a:lnSpc>
              <a:spcBef>
                <a:spcPts val="0"/>
              </a:spcBef>
              <a:spcAft>
                <a:spcPts val="0"/>
              </a:spcAft>
              <a:buNone/>
            </a:pPr>
            <a:r>
              <a:rPr lang="pl-PL" sz="1000">
                <a:latin typeface="Poppins"/>
                <a:ea typeface="Poppins"/>
                <a:cs typeface="Poppins"/>
                <a:sym typeface="Poppins"/>
              </a:rPr>
              <a:t>Zdjęcie kolegi bez jego zgody</a:t>
            </a:r>
            <a:br>
              <a:rPr lang="pl-PL" sz="1000">
                <a:latin typeface="Poppins"/>
                <a:ea typeface="Poppins"/>
                <a:cs typeface="Poppins"/>
                <a:sym typeface="Poppins"/>
              </a:rPr>
            </a:br>
            <a:r>
              <a:rPr b="1" lang="pl-PL" sz="1000">
                <a:latin typeface="Poppins"/>
                <a:ea typeface="Poppins"/>
                <a:cs typeface="Poppins"/>
                <a:sym typeface="Poppins"/>
              </a:rPr>
              <a:t>P:</a:t>
            </a:r>
            <a:r>
              <a:rPr lang="pl-PL" sz="1000">
                <a:latin typeface="Poppins"/>
                <a:ea typeface="Poppins"/>
                <a:cs typeface="Poppins"/>
                <a:sym typeface="Poppins"/>
              </a:rPr>
              <a:t> Czy wrzucamy zdjęcie koledze, który ma śmieszną minę, bez pytania go o to?</a:t>
            </a:r>
            <a:br>
              <a:rPr lang="pl-PL" sz="1000">
                <a:latin typeface="Poppins"/>
                <a:ea typeface="Poppins"/>
                <a:cs typeface="Poppins"/>
                <a:sym typeface="Poppins"/>
              </a:rPr>
            </a:br>
            <a:r>
              <a:rPr b="1" lang="pl-PL" sz="1000">
                <a:latin typeface="Poppins"/>
                <a:ea typeface="Poppins"/>
                <a:cs typeface="Poppins"/>
                <a:sym typeface="Poppins"/>
              </a:rPr>
              <a:t>CHOWAMY!</a:t>
            </a:r>
            <a:r>
              <a:rPr lang="pl-PL" sz="1000">
                <a:latin typeface="Poppins"/>
                <a:ea typeface="Poppins"/>
                <a:cs typeface="Poppins"/>
                <a:sym typeface="Poppins"/>
              </a:rPr>
              <a:t> To jest </a:t>
            </a:r>
            <a:r>
              <a:rPr b="1" lang="pl-PL" sz="1000">
                <a:latin typeface="Poppins"/>
                <a:ea typeface="Poppins"/>
                <a:cs typeface="Poppins"/>
                <a:sym typeface="Poppins"/>
              </a:rPr>
              <a:t>bardzo ważne!</a:t>
            </a:r>
            <a:r>
              <a:rPr lang="pl-PL" sz="1000">
                <a:latin typeface="Poppins"/>
                <a:ea typeface="Poppins"/>
                <a:cs typeface="Poppins"/>
                <a:sym typeface="Poppins"/>
              </a:rPr>
              <a:t> Pamiętaj, że </a:t>
            </a:r>
            <a:r>
              <a:rPr b="1" lang="pl-PL" sz="1000">
                <a:latin typeface="Poppins"/>
                <a:ea typeface="Poppins"/>
                <a:cs typeface="Poppins"/>
                <a:sym typeface="Poppins"/>
              </a:rPr>
              <a:t>twarz kolegi to jego własność!</a:t>
            </a:r>
            <a:r>
              <a:rPr lang="pl-PL" sz="1000">
                <a:latin typeface="Poppins"/>
                <a:ea typeface="Poppins"/>
                <a:cs typeface="Poppins"/>
                <a:sym typeface="Poppins"/>
              </a:rPr>
              <a:t> Musisz zapytać: 'Hej, mogę to wrzucić?' Jeśli powie 'NIE!', to znaczy 'NIE!'. Nie rób innym tego, co Tobie by się nie podobało.</a:t>
            </a:r>
            <a:endParaRPr b="1" sz="1800">
              <a:solidFill>
                <a:srgbClr val="E8EAED"/>
              </a:solidFill>
              <a:latin typeface="Roboto"/>
              <a:ea typeface="Roboto"/>
              <a:cs typeface="Roboto"/>
              <a:sym typeface="Roboto"/>
            </a:endParaRPr>
          </a:p>
        </p:txBody>
      </p:sp>
      <p:sp>
        <p:nvSpPr>
          <p:cNvPr id="243" name="Google Shape;243;g3aaa8862ff0_0_50: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pl-PL"/>
              <a:t>‹#›</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8" name="Shape 248"/>
        <p:cNvGrpSpPr/>
        <p:nvPr/>
      </p:nvGrpSpPr>
      <p:grpSpPr>
        <a:xfrm>
          <a:off x="0" y="0"/>
          <a:ext cx="0" cy="0"/>
          <a:chOff x="0" y="0"/>
          <a:chExt cx="0" cy="0"/>
        </a:xfrm>
      </p:grpSpPr>
      <p:sp>
        <p:nvSpPr>
          <p:cNvPr id="249" name="Google Shape;249;g3aaa8862ff0_0_6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50" name="Google Shape;250;g3aaa8862ff0_0_60: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just">
              <a:lnSpc>
                <a:spcPct val="115000"/>
              </a:lnSpc>
              <a:spcBef>
                <a:spcPts val="0"/>
              </a:spcBef>
              <a:spcAft>
                <a:spcPts val="0"/>
              </a:spcAft>
              <a:buNone/>
            </a:pPr>
            <a:r>
              <a:rPr lang="pl-PL" sz="1000">
                <a:latin typeface="Poppins"/>
                <a:ea typeface="Poppins"/>
                <a:cs typeface="Poppins"/>
                <a:sym typeface="Poppins"/>
              </a:rPr>
              <a:t>Adres domowy</a:t>
            </a:r>
            <a:br>
              <a:rPr lang="pl-PL" sz="1000">
                <a:latin typeface="Poppins"/>
                <a:ea typeface="Poppins"/>
                <a:cs typeface="Poppins"/>
                <a:sym typeface="Poppins"/>
              </a:rPr>
            </a:br>
            <a:r>
              <a:rPr b="1" lang="pl-PL" sz="1000">
                <a:latin typeface="Poppins"/>
                <a:ea typeface="Poppins"/>
                <a:cs typeface="Poppins"/>
                <a:sym typeface="Poppins"/>
              </a:rPr>
              <a:t>P:</a:t>
            </a:r>
            <a:r>
              <a:rPr lang="pl-PL" sz="1000">
                <a:latin typeface="Poppins"/>
                <a:ea typeface="Poppins"/>
                <a:cs typeface="Poppins"/>
                <a:sym typeface="Poppins"/>
              </a:rPr>
              <a:t> Czy wrzucamy do Internetu, gdzie dokładnie mieszkamy?</a:t>
            </a:r>
            <a:br>
              <a:rPr lang="pl-PL" sz="1000">
                <a:latin typeface="Poppins"/>
                <a:ea typeface="Poppins"/>
                <a:cs typeface="Poppins"/>
                <a:sym typeface="Poppins"/>
              </a:rPr>
            </a:br>
            <a:r>
              <a:rPr lang="pl-PL" sz="1000">
                <a:latin typeface="Poppins"/>
                <a:ea typeface="Poppins"/>
                <a:cs typeface="Poppins"/>
                <a:sym typeface="Poppins"/>
              </a:rPr>
              <a:t>CHOWAMY! Twój dom to Twój zamek! Nie wrzucamy adresu, bo wtedy obcy wiedzą, gdzie mieszkasz. To jakbyś dawał komuś klucz do domu – bardzo niebezpieczne!</a:t>
            </a:r>
            <a:endParaRPr b="1" sz="1800">
              <a:solidFill>
                <a:srgbClr val="E8EAED"/>
              </a:solidFill>
              <a:latin typeface="Roboto"/>
              <a:ea typeface="Roboto"/>
              <a:cs typeface="Roboto"/>
              <a:sym typeface="Roboto"/>
            </a:endParaRPr>
          </a:p>
        </p:txBody>
      </p:sp>
      <p:sp>
        <p:nvSpPr>
          <p:cNvPr id="251" name="Google Shape;251;g3aaa8862ff0_0_60: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pl-PL"/>
              <a:t>‹#›</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6" name="Shape 256"/>
        <p:cNvGrpSpPr/>
        <p:nvPr/>
      </p:nvGrpSpPr>
      <p:grpSpPr>
        <a:xfrm>
          <a:off x="0" y="0"/>
          <a:ext cx="0" cy="0"/>
          <a:chOff x="0" y="0"/>
          <a:chExt cx="0" cy="0"/>
        </a:xfrm>
      </p:grpSpPr>
      <p:sp>
        <p:nvSpPr>
          <p:cNvPr id="257" name="Google Shape;257;g3aaa8862ff0_0_7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58" name="Google Shape;258;g3aaa8862ff0_0_70: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just">
              <a:lnSpc>
                <a:spcPct val="115000"/>
              </a:lnSpc>
              <a:spcBef>
                <a:spcPts val="0"/>
              </a:spcBef>
              <a:spcAft>
                <a:spcPts val="0"/>
              </a:spcAft>
              <a:buNone/>
            </a:pPr>
            <a:r>
              <a:rPr lang="pl-PL" sz="1000">
                <a:latin typeface="Poppins"/>
                <a:ea typeface="Poppins"/>
                <a:cs typeface="Poppins"/>
                <a:sym typeface="Poppins"/>
              </a:rPr>
              <a:t>Numer telefonu</a:t>
            </a:r>
            <a:br>
              <a:rPr lang="pl-PL" sz="1000">
                <a:latin typeface="Poppins"/>
                <a:ea typeface="Poppins"/>
                <a:cs typeface="Poppins"/>
                <a:sym typeface="Poppins"/>
              </a:rPr>
            </a:br>
            <a:r>
              <a:rPr b="1" lang="pl-PL" sz="1000">
                <a:latin typeface="Poppins"/>
                <a:ea typeface="Poppins"/>
                <a:cs typeface="Poppins"/>
                <a:sym typeface="Poppins"/>
              </a:rPr>
              <a:t>P:</a:t>
            </a:r>
            <a:r>
              <a:rPr lang="pl-PL" sz="1000">
                <a:latin typeface="Poppins"/>
                <a:ea typeface="Poppins"/>
                <a:cs typeface="Poppins"/>
                <a:sym typeface="Poppins"/>
              </a:rPr>
              <a:t> Czy wrzucamy do sieci nasz numer telefonu?</a:t>
            </a:r>
            <a:br>
              <a:rPr lang="pl-PL" sz="1000">
                <a:latin typeface="Poppins"/>
                <a:ea typeface="Poppins"/>
                <a:cs typeface="Poppins"/>
                <a:sym typeface="Poppins"/>
              </a:rPr>
            </a:br>
            <a:r>
              <a:rPr lang="pl-PL" sz="1000">
                <a:latin typeface="Poppins"/>
                <a:ea typeface="Poppins"/>
                <a:cs typeface="Poppins"/>
                <a:sym typeface="Poppins"/>
              </a:rPr>
              <a:t>CHOWAMY! Numer telefonu to jak prywatny dzwonek do Ciebie! Nie chcemy, żeby dzwoniły do nas obce Ciocie i Wujkowie. Dajemy go tylko mamie i tacie.</a:t>
            </a:r>
            <a:endParaRPr b="1" sz="1800">
              <a:solidFill>
                <a:srgbClr val="E8EAED"/>
              </a:solidFill>
              <a:latin typeface="Roboto"/>
              <a:ea typeface="Roboto"/>
              <a:cs typeface="Roboto"/>
              <a:sym typeface="Roboto"/>
            </a:endParaRPr>
          </a:p>
        </p:txBody>
      </p:sp>
      <p:sp>
        <p:nvSpPr>
          <p:cNvPr id="259" name="Google Shape;259;g3aaa8862ff0_0_70: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pl-PL"/>
              <a:t>‹#›</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4" name="Shape 264"/>
        <p:cNvGrpSpPr/>
        <p:nvPr/>
      </p:nvGrpSpPr>
      <p:grpSpPr>
        <a:xfrm>
          <a:off x="0" y="0"/>
          <a:ext cx="0" cy="0"/>
          <a:chOff x="0" y="0"/>
          <a:chExt cx="0" cy="0"/>
        </a:xfrm>
      </p:grpSpPr>
      <p:sp>
        <p:nvSpPr>
          <p:cNvPr id="265" name="Google Shape;265;g3aaa8862ff0_0_8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66" name="Google Shape;266;g3aaa8862ff0_0_80: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just">
              <a:lnSpc>
                <a:spcPct val="115000"/>
              </a:lnSpc>
              <a:spcBef>
                <a:spcPts val="0"/>
              </a:spcBef>
              <a:spcAft>
                <a:spcPts val="0"/>
              </a:spcAft>
              <a:buNone/>
            </a:pPr>
            <a:r>
              <a:rPr lang="pl-PL" sz="1000">
                <a:latin typeface="Poppins"/>
                <a:ea typeface="Poppins"/>
                <a:cs typeface="Poppins"/>
                <a:sym typeface="Poppins"/>
              </a:rPr>
              <a:t>Zdjęcie zwierzaków zrobione z wizyty w zoo</a:t>
            </a:r>
            <a:br>
              <a:rPr lang="pl-PL" sz="1000">
                <a:latin typeface="Poppins"/>
                <a:ea typeface="Poppins"/>
                <a:cs typeface="Poppins"/>
                <a:sym typeface="Poppins"/>
              </a:rPr>
            </a:br>
            <a:r>
              <a:rPr b="1" lang="pl-PL" sz="1000">
                <a:latin typeface="Poppins"/>
                <a:ea typeface="Poppins"/>
                <a:cs typeface="Poppins"/>
                <a:sym typeface="Poppins"/>
              </a:rPr>
              <a:t>P:</a:t>
            </a:r>
            <a:r>
              <a:rPr lang="pl-PL" sz="1000">
                <a:latin typeface="Poppins"/>
                <a:ea typeface="Poppins"/>
                <a:cs typeface="Poppins"/>
                <a:sym typeface="Poppins"/>
              </a:rPr>
              <a:t> Czy wrzucamy zdjęcie misia, który śpi w zoo?</a:t>
            </a:r>
            <a:br>
              <a:rPr lang="pl-PL" sz="1000">
                <a:latin typeface="Poppins"/>
                <a:ea typeface="Poppins"/>
                <a:cs typeface="Poppins"/>
                <a:sym typeface="Poppins"/>
              </a:rPr>
            </a:br>
            <a:r>
              <a:rPr b="1" lang="pl-PL" sz="1000">
                <a:latin typeface="Poppins"/>
                <a:ea typeface="Poppins"/>
                <a:cs typeface="Poppins"/>
                <a:sym typeface="Poppins"/>
              </a:rPr>
              <a:t>WRZUCAMY!</a:t>
            </a:r>
            <a:r>
              <a:rPr lang="pl-PL" sz="1000">
                <a:latin typeface="Poppins"/>
                <a:ea typeface="Poppins"/>
                <a:cs typeface="Poppins"/>
                <a:sym typeface="Poppins"/>
              </a:rPr>
              <a:t> Misie w zoo nie mają problemu z tym, że je pokazujesz! To fajna pamiątka z wycieczki i jest </a:t>
            </a:r>
            <a:r>
              <a:rPr b="1" lang="pl-PL" sz="1000">
                <a:latin typeface="Poppins"/>
                <a:ea typeface="Poppins"/>
                <a:cs typeface="Poppins"/>
                <a:sym typeface="Poppins"/>
              </a:rPr>
              <a:t>całkowicie bezpieczna</a:t>
            </a:r>
            <a:r>
              <a:rPr lang="pl-PL" sz="1000">
                <a:latin typeface="Poppins"/>
                <a:ea typeface="Poppins"/>
                <a:cs typeface="Poppins"/>
                <a:sym typeface="Poppins"/>
              </a:rPr>
              <a:t>.</a:t>
            </a:r>
            <a:endParaRPr b="1" sz="1800">
              <a:solidFill>
                <a:srgbClr val="E8EAED"/>
              </a:solidFill>
              <a:latin typeface="Roboto"/>
              <a:ea typeface="Roboto"/>
              <a:cs typeface="Roboto"/>
              <a:sym typeface="Roboto"/>
            </a:endParaRPr>
          </a:p>
        </p:txBody>
      </p:sp>
      <p:sp>
        <p:nvSpPr>
          <p:cNvPr id="267" name="Google Shape;267;g3aaa8862ff0_0_80: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pl-PL"/>
              <a:t>‹#›</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9" name="Shape 109"/>
        <p:cNvGrpSpPr/>
        <p:nvPr/>
      </p:nvGrpSpPr>
      <p:grpSpPr>
        <a:xfrm>
          <a:off x="0" y="0"/>
          <a:ext cx="0" cy="0"/>
          <a:chOff x="0" y="0"/>
          <a:chExt cx="0" cy="0"/>
        </a:xfrm>
      </p:grpSpPr>
      <p:sp>
        <p:nvSpPr>
          <p:cNvPr id="110" name="Google Shape;110;g3616244da51_0_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11" name="Google Shape;111;g3616244da51_0_2: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just">
              <a:lnSpc>
                <a:spcPct val="115000"/>
              </a:lnSpc>
              <a:spcBef>
                <a:spcPts val="0"/>
              </a:spcBef>
              <a:spcAft>
                <a:spcPts val="0"/>
              </a:spcAft>
              <a:buClr>
                <a:schemeClr val="dk1"/>
              </a:buClr>
              <a:buSzPts val="1100"/>
              <a:buFont typeface="Arial"/>
              <a:buNone/>
            </a:pPr>
            <a:r>
              <a:rPr lang="pl-PL" sz="1000">
                <a:latin typeface="Poppins"/>
                <a:ea typeface="Poppins"/>
                <a:cs typeface="Poppins"/>
                <a:sym typeface="Poppins"/>
              </a:rPr>
              <a:t>Ale zanim zaczniemy, chciał(a)bym przedstawić Wam młodego mieszkańca cyfrowego świata - Cyberjanka! </a:t>
            </a:r>
            <a:endParaRPr sz="1000">
              <a:latin typeface="Poppins"/>
              <a:ea typeface="Poppins"/>
              <a:cs typeface="Poppins"/>
              <a:sym typeface="Poppins"/>
            </a:endParaRPr>
          </a:p>
          <a:p>
            <a:pPr indent="0" lvl="0" marL="0" rtl="0" algn="just">
              <a:lnSpc>
                <a:spcPct val="115000"/>
              </a:lnSpc>
              <a:spcBef>
                <a:spcPts val="0"/>
              </a:spcBef>
              <a:spcAft>
                <a:spcPts val="0"/>
              </a:spcAft>
              <a:buClr>
                <a:schemeClr val="dk1"/>
              </a:buClr>
              <a:buSzPts val="1100"/>
              <a:buFont typeface="Arial"/>
              <a:buNone/>
            </a:pPr>
            <a:r>
              <a:rPr lang="pl-PL" sz="1000">
                <a:latin typeface="Poppins"/>
                <a:ea typeface="Poppins"/>
                <a:cs typeface="Poppins"/>
                <a:sym typeface="Poppins"/>
              </a:rPr>
              <a:t>Cyberjanek to wasz rówieśnik, który uwielbia spędzać czas w internecie, grać w gry i poznawać nowe rzeczy, ale wie też jak robić to bezpiecznie!</a:t>
            </a:r>
            <a:endParaRPr sz="1000">
              <a:latin typeface="Poppins"/>
              <a:ea typeface="Poppins"/>
              <a:cs typeface="Poppins"/>
              <a:sym typeface="Poppins"/>
            </a:endParaRPr>
          </a:p>
          <a:p>
            <a:pPr indent="0" lvl="0" marL="0" rtl="0" algn="just">
              <a:lnSpc>
                <a:spcPct val="115000"/>
              </a:lnSpc>
              <a:spcBef>
                <a:spcPts val="0"/>
              </a:spcBef>
              <a:spcAft>
                <a:spcPts val="0"/>
              </a:spcAft>
              <a:buClr>
                <a:schemeClr val="dk1"/>
              </a:buClr>
              <a:buSzPts val="1100"/>
              <a:buFont typeface="Arial"/>
              <a:buNone/>
            </a:pPr>
            <a:r>
              <a:rPr lang="pl-PL" sz="1000">
                <a:latin typeface="Poppins"/>
                <a:ea typeface="Poppins"/>
                <a:cs typeface="Poppins"/>
                <a:sym typeface="Poppins"/>
              </a:rPr>
              <a:t>Dzisiaj, wspólnie z Cyberjankiem będziemy odkrywać zakątki internetu, dowiemy się, jak unikać pułapek i jak zostać prawdziwymi cyfrowymi superbohaterami. </a:t>
            </a:r>
            <a:endParaRPr b="1" sz="1000">
              <a:latin typeface="Poppins"/>
              <a:ea typeface="Poppins"/>
              <a:cs typeface="Poppins"/>
              <a:sym typeface="Poppins"/>
            </a:endParaRPr>
          </a:p>
          <a:p>
            <a:pPr indent="0" lvl="0" marL="0" rtl="0" algn="just">
              <a:lnSpc>
                <a:spcPct val="115000"/>
              </a:lnSpc>
              <a:spcBef>
                <a:spcPts val="1200"/>
              </a:spcBef>
              <a:spcAft>
                <a:spcPts val="1200"/>
              </a:spcAft>
              <a:buSzPts val="1400"/>
              <a:buNone/>
            </a:pPr>
            <a:r>
              <a:rPr b="1" lang="pl-PL" sz="1000">
                <a:latin typeface="Poppins"/>
                <a:ea typeface="Poppins"/>
                <a:cs typeface="Poppins"/>
                <a:sym typeface="Poppins"/>
              </a:rPr>
              <a:t>P</a:t>
            </a:r>
            <a:r>
              <a:rPr lang="pl-PL" sz="1000">
                <a:latin typeface="Poppins"/>
                <a:ea typeface="Poppins"/>
                <a:cs typeface="Poppins"/>
                <a:sym typeface="Poppins"/>
              </a:rPr>
              <a:t>: Na początek, powiedzcie mi, do czego używacie internetu? </a:t>
            </a:r>
            <a:br>
              <a:rPr lang="pl-PL" sz="1000">
                <a:latin typeface="Poppins"/>
                <a:ea typeface="Poppins"/>
                <a:cs typeface="Poppins"/>
                <a:sym typeface="Poppins"/>
              </a:rPr>
            </a:br>
            <a:r>
              <a:rPr i="1" lang="pl-PL" sz="1000">
                <a:latin typeface="Poppins"/>
                <a:ea typeface="Poppins"/>
                <a:cs typeface="Poppins"/>
                <a:sym typeface="Poppins"/>
              </a:rPr>
              <a:t>(Czekamy na odpowiedzi dzieci, np. do oglądania bajek, grania w gry, rozmów z kolegami, szukania informacji do szkoły).</a:t>
            </a:r>
            <a:endParaRPr/>
          </a:p>
        </p:txBody>
      </p:sp>
      <p:sp>
        <p:nvSpPr>
          <p:cNvPr id="112" name="Google Shape;112;g3616244da51_0_2: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pl-PL"/>
              <a:t>‹#›</a:t>
            </a:f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2" name="Shape 272"/>
        <p:cNvGrpSpPr/>
        <p:nvPr/>
      </p:nvGrpSpPr>
      <p:grpSpPr>
        <a:xfrm>
          <a:off x="0" y="0"/>
          <a:ext cx="0" cy="0"/>
          <a:chOff x="0" y="0"/>
          <a:chExt cx="0" cy="0"/>
        </a:xfrm>
      </p:grpSpPr>
      <p:sp>
        <p:nvSpPr>
          <p:cNvPr id="273" name="Google Shape;273;g3aaa8862ff0_0_9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74" name="Google Shape;274;g3aaa8862ff0_0_90: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just">
              <a:lnSpc>
                <a:spcPct val="115000"/>
              </a:lnSpc>
              <a:spcBef>
                <a:spcPts val="0"/>
              </a:spcBef>
              <a:spcAft>
                <a:spcPts val="0"/>
              </a:spcAft>
              <a:buNone/>
            </a:pPr>
            <a:r>
              <a:rPr lang="pl-PL" sz="1000">
                <a:latin typeface="Poppins"/>
                <a:ea typeface="Poppins"/>
                <a:cs typeface="Poppins"/>
                <a:sym typeface="Poppins"/>
              </a:rPr>
              <a:t>imię i nazwisko</a:t>
            </a:r>
            <a:br>
              <a:rPr lang="pl-PL" sz="1000">
                <a:latin typeface="Poppins"/>
                <a:ea typeface="Poppins"/>
                <a:cs typeface="Poppins"/>
                <a:sym typeface="Poppins"/>
              </a:rPr>
            </a:br>
            <a:r>
              <a:rPr b="1" lang="pl-PL" sz="1000">
                <a:latin typeface="Poppins"/>
                <a:ea typeface="Poppins"/>
                <a:cs typeface="Poppins"/>
                <a:sym typeface="Poppins"/>
              </a:rPr>
              <a:t>P:</a:t>
            </a:r>
            <a:r>
              <a:rPr lang="pl-PL" sz="1000">
                <a:latin typeface="Poppins"/>
                <a:ea typeface="Poppins"/>
                <a:cs typeface="Poppins"/>
                <a:sym typeface="Poppins"/>
              </a:rPr>
              <a:t> Czy wrzucamy do Internetu pełne imię i nazwisko (np. Tomek Kowalski)?</a:t>
            </a:r>
            <a:br>
              <a:rPr lang="pl-PL" sz="1000">
                <a:latin typeface="Poppins"/>
                <a:ea typeface="Poppins"/>
                <a:cs typeface="Poppins"/>
                <a:sym typeface="Poppins"/>
              </a:rPr>
            </a:br>
            <a:r>
              <a:rPr lang="pl-PL" sz="1000">
                <a:latin typeface="Poppins"/>
                <a:ea typeface="Poppins"/>
                <a:cs typeface="Poppins"/>
                <a:sym typeface="Poppins"/>
              </a:rPr>
              <a:t>CHOWAMY! Wystarczy, że powiesz 'Jestem Tomek'. Pełne nazwisko to za dużo informacji. Lepiej mieć w Internecie tajny pseudonim, jak superbohater! Wtedy trudniej Cię znaleźć i zaczepić obcym.</a:t>
            </a:r>
            <a:endParaRPr b="1" sz="1800">
              <a:solidFill>
                <a:srgbClr val="E8EAED"/>
              </a:solidFill>
              <a:latin typeface="Roboto"/>
              <a:ea typeface="Roboto"/>
              <a:cs typeface="Roboto"/>
              <a:sym typeface="Roboto"/>
            </a:endParaRPr>
          </a:p>
        </p:txBody>
      </p:sp>
      <p:sp>
        <p:nvSpPr>
          <p:cNvPr id="275" name="Google Shape;275;g3aaa8862ff0_0_90: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pl-PL"/>
              <a:t>‹#›</a:t>
            </a:fld>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0" name="Shape 280"/>
        <p:cNvGrpSpPr/>
        <p:nvPr/>
      </p:nvGrpSpPr>
      <p:grpSpPr>
        <a:xfrm>
          <a:off x="0" y="0"/>
          <a:ext cx="0" cy="0"/>
          <a:chOff x="0" y="0"/>
          <a:chExt cx="0" cy="0"/>
        </a:xfrm>
      </p:grpSpPr>
      <p:sp>
        <p:nvSpPr>
          <p:cNvPr id="281" name="Google Shape;281;p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82" name="Google Shape;282;p9: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just">
              <a:lnSpc>
                <a:spcPct val="115000"/>
              </a:lnSpc>
              <a:spcBef>
                <a:spcPts val="0"/>
              </a:spcBef>
              <a:spcAft>
                <a:spcPts val="0"/>
              </a:spcAft>
              <a:buClr>
                <a:schemeClr val="dk1"/>
              </a:buClr>
              <a:buSzPts val="1100"/>
              <a:buFont typeface="Arial"/>
              <a:buNone/>
            </a:pPr>
            <a:r>
              <a:rPr b="1" lang="pl-PL" sz="1000">
                <a:latin typeface="Poppins"/>
                <a:ea typeface="Poppins"/>
                <a:cs typeface="Poppins"/>
                <a:sym typeface="Poppins"/>
              </a:rPr>
              <a:t>P</a:t>
            </a:r>
            <a:r>
              <a:rPr lang="pl-PL" sz="1000">
                <a:latin typeface="Poppins"/>
                <a:ea typeface="Poppins"/>
                <a:cs typeface="Poppins"/>
                <a:sym typeface="Poppins"/>
              </a:rPr>
              <a:t>: Kto ma dostęp do Internetu? </a:t>
            </a:r>
            <a:r>
              <a:rPr i="1" lang="pl-PL" sz="1000">
                <a:latin typeface="Poppins"/>
                <a:ea typeface="Poppins"/>
                <a:cs typeface="Poppins"/>
                <a:sym typeface="Poppins"/>
              </a:rPr>
              <a:t>(czekamy)</a:t>
            </a:r>
            <a:endParaRPr i="1" sz="1000">
              <a:latin typeface="Poppins"/>
              <a:ea typeface="Poppins"/>
              <a:cs typeface="Poppins"/>
              <a:sym typeface="Poppins"/>
            </a:endParaRPr>
          </a:p>
          <a:p>
            <a:pPr indent="0" lvl="0" marL="0" rtl="0" algn="just">
              <a:lnSpc>
                <a:spcPct val="115000"/>
              </a:lnSpc>
              <a:spcBef>
                <a:spcPts val="0"/>
              </a:spcBef>
              <a:spcAft>
                <a:spcPts val="0"/>
              </a:spcAft>
              <a:buClr>
                <a:schemeClr val="dk1"/>
              </a:buClr>
              <a:buSzPts val="1100"/>
              <a:buFont typeface="Arial"/>
              <a:buNone/>
            </a:pPr>
            <a:r>
              <a:t/>
            </a:r>
            <a:endParaRPr sz="1000">
              <a:latin typeface="Poppins"/>
              <a:ea typeface="Poppins"/>
              <a:cs typeface="Poppins"/>
              <a:sym typeface="Poppins"/>
            </a:endParaRPr>
          </a:p>
          <a:p>
            <a:pPr indent="0" lvl="0" marL="0" rtl="0" algn="just">
              <a:lnSpc>
                <a:spcPct val="115000"/>
              </a:lnSpc>
              <a:spcBef>
                <a:spcPts val="0"/>
              </a:spcBef>
              <a:spcAft>
                <a:spcPts val="0"/>
              </a:spcAft>
              <a:buClr>
                <a:schemeClr val="dk1"/>
              </a:buClr>
              <a:buSzPts val="1100"/>
              <a:buFont typeface="Arial"/>
              <a:buNone/>
            </a:pPr>
            <a:r>
              <a:rPr b="1" lang="pl-PL" sz="1000">
                <a:latin typeface="Poppins"/>
                <a:ea typeface="Poppins"/>
                <a:cs typeface="Poppins"/>
                <a:sym typeface="Poppins"/>
              </a:rPr>
              <a:t>P</a:t>
            </a:r>
            <a:r>
              <a:rPr lang="pl-PL" sz="1000">
                <a:latin typeface="Poppins"/>
                <a:ea typeface="Poppins"/>
                <a:cs typeface="Poppins"/>
                <a:sym typeface="Poppins"/>
              </a:rPr>
              <a:t>: Wszyscy! Czy do internetu może mieć dostęp zła osoba lub ktoś, kto ma złe intencje? Tak, niestety tak.</a:t>
            </a:r>
            <a:endParaRPr sz="1000">
              <a:latin typeface="Poppins"/>
              <a:ea typeface="Poppins"/>
              <a:cs typeface="Poppins"/>
              <a:sym typeface="Poppins"/>
            </a:endParaRPr>
          </a:p>
          <a:p>
            <a:pPr indent="0" lvl="0" marL="0" rtl="0" algn="just">
              <a:lnSpc>
                <a:spcPct val="115000"/>
              </a:lnSpc>
              <a:spcBef>
                <a:spcPts val="0"/>
              </a:spcBef>
              <a:spcAft>
                <a:spcPts val="0"/>
              </a:spcAft>
              <a:buClr>
                <a:schemeClr val="dk1"/>
              </a:buClr>
              <a:buSzPts val="1100"/>
              <a:buFont typeface="Arial"/>
              <a:buNone/>
            </a:pPr>
            <a:r>
              <a:rPr i="1" lang="pl-PL" sz="1000">
                <a:latin typeface="Poppins"/>
                <a:ea typeface="Poppins"/>
                <a:cs typeface="Poppins"/>
                <a:sym typeface="Poppins"/>
              </a:rPr>
              <a:t>(na prezentacji wyświetlają się różne postacie: dzieci, dorosły, przestępca przebrany, starsza osoba)</a:t>
            </a:r>
            <a:endParaRPr i="1" sz="1000">
              <a:latin typeface="Poppins"/>
              <a:ea typeface="Poppins"/>
              <a:cs typeface="Poppins"/>
              <a:sym typeface="Poppins"/>
            </a:endParaRPr>
          </a:p>
          <a:p>
            <a:pPr indent="0" lvl="0" marL="0" rtl="0" algn="l">
              <a:lnSpc>
                <a:spcPct val="100000"/>
              </a:lnSpc>
              <a:spcBef>
                <a:spcPts val="0"/>
              </a:spcBef>
              <a:spcAft>
                <a:spcPts val="0"/>
              </a:spcAft>
              <a:buSzPts val="1400"/>
              <a:buNone/>
            </a:pPr>
            <a:r>
              <a:t/>
            </a:r>
            <a:endParaRPr b="1" sz="1800">
              <a:solidFill>
                <a:srgbClr val="E8EAED"/>
              </a:solidFill>
              <a:latin typeface="Roboto"/>
              <a:ea typeface="Roboto"/>
              <a:cs typeface="Roboto"/>
              <a:sym typeface="Roboto"/>
            </a:endParaRPr>
          </a:p>
        </p:txBody>
      </p:sp>
      <p:sp>
        <p:nvSpPr>
          <p:cNvPr id="283" name="Google Shape;283;p9: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pl-PL"/>
              <a:t>‹#›</a:t>
            </a:fld>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7" name="Shape 287"/>
        <p:cNvGrpSpPr/>
        <p:nvPr/>
      </p:nvGrpSpPr>
      <p:grpSpPr>
        <a:xfrm>
          <a:off x="0" y="0"/>
          <a:ext cx="0" cy="0"/>
          <a:chOff x="0" y="0"/>
          <a:chExt cx="0" cy="0"/>
        </a:xfrm>
      </p:grpSpPr>
      <p:sp>
        <p:nvSpPr>
          <p:cNvPr id="288" name="Google Shape;288;p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89" name="Google Shape;289;p8: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just">
              <a:lnSpc>
                <a:spcPct val="115000"/>
              </a:lnSpc>
              <a:spcBef>
                <a:spcPts val="1200"/>
              </a:spcBef>
              <a:spcAft>
                <a:spcPts val="0"/>
              </a:spcAft>
              <a:buClr>
                <a:schemeClr val="dk1"/>
              </a:buClr>
              <a:buSzPts val="1100"/>
              <a:buFont typeface="Arial"/>
              <a:buNone/>
            </a:pPr>
            <a:r>
              <a:rPr b="1" lang="pl-PL" sz="1000">
                <a:latin typeface="Poppins"/>
                <a:ea typeface="Poppins"/>
                <a:cs typeface="Poppins"/>
                <a:sym typeface="Poppins"/>
              </a:rPr>
              <a:t>P</a:t>
            </a:r>
            <a:r>
              <a:rPr lang="pl-PL" sz="1000">
                <a:latin typeface="Poppins"/>
                <a:ea typeface="Poppins"/>
                <a:cs typeface="Poppins"/>
                <a:sym typeface="Poppins"/>
              </a:rPr>
              <a:t>: Teraz wyruszymy w podróż przez różne krainy w internecie. Pierwsza z nich to Kraina (nie)znajomych. Dlaczego tak się nazywa? Bo w internecie rozmawiamy ze znajomymi, kolegami i rodziną, ale możemy też spotkać osoby, których nie znamy. Chcemy was ostrzec przed tym.</a:t>
            </a:r>
            <a:endParaRPr sz="1000">
              <a:latin typeface="Poppins"/>
              <a:ea typeface="Poppins"/>
              <a:cs typeface="Poppins"/>
              <a:sym typeface="Poppins"/>
            </a:endParaRPr>
          </a:p>
          <a:p>
            <a:pPr indent="0" lvl="0" marL="0" rtl="0" algn="just">
              <a:lnSpc>
                <a:spcPct val="115000"/>
              </a:lnSpc>
              <a:spcBef>
                <a:spcPts val="1200"/>
              </a:spcBef>
              <a:spcAft>
                <a:spcPts val="0"/>
              </a:spcAft>
              <a:buClr>
                <a:schemeClr val="dk1"/>
              </a:buClr>
              <a:buSzPts val="1100"/>
              <a:buFont typeface="Arial"/>
              <a:buNone/>
            </a:pPr>
            <a:r>
              <a:rPr i="1" lang="pl-PL" sz="1000">
                <a:latin typeface="Poppins"/>
                <a:ea typeface="Poppins"/>
                <a:cs typeface="Poppins"/>
                <a:sym typeface="Poppins"/>
              </a:rPr>
              <a:t>(Na prezentacji obrazek z postaciami "Edward Mocny" i "Cyber Janek").</a:t>
            </a:r>
            <a:endParaRPr i="1" sz="1000">
              <a:latin typeface="Poppins"/>
              <a:ea typeface="Poppins"/>
              <a:cs typeface="Poppins"/>
              <a:sym typeface="Poppins"/>
            </a:endParaRPr>
          </a:p>
          <a:p>
            <a:pPr indent="0" lvl="0" marL="0" rtl="0" algn="just">
              <a:lnSpc>
                <a:spcPct val="115000"/>
              </a:lnSpc>
              <a:spcBef>
                <a:spcPts val="1200"/>
              </a:spcBef>
              <a:spcAft>
                <a:spcPts val="0"/>
              </a:spcAft>
              <a:buClr>
                <a:schemeClr val="dk1"/>
              </a:buClr>
              <a:buSzPts val="1100"/>
              <a:buFont typeface="Arial"/>
              <a:buNone/>
            </a:pPr>
            <a:r>
              <a:rPr b="1" lang="pl-PL" sz="1000">
                <a:latin typeface="Poppins"/>
                <a:ea typeface="Poppins"/>
                <a:cs typeface="Poppins"/>
                <a:sym typeface="Poppins"/>
              </a:rPr>
              <a:t>P</a:t>
            </a:r>
            <a:r>
              <a:rPr lang="pl-PL" sz="1000">
                <a:latin typeface="Poppins"/>
                <a:ea typeface="Poppins"/>
                <a:cs typeface="Poppins"/>
                <a:sym typeface="Poppins"/>
              </a:rPr>
              <a:t>: Czy w internecie każdy jest tym, za kogo się podaje? Czy możemy to zweryfikować? Jak? Niestety, w internecie ludzie mogą udawać kogoś innego. Na przykład, dorosły może udawać dziecko, waszych rówieśników. To bardzo ważne, żeby o tym pamiętać. Zawsze bądźcie ostrożni!</a:t>
            </a:r>
            <a:endParaRPr sz="1000">
              <a:latin typeface="Poppins"/>
              <a:ea typeface="Poppins"/>
              <a:cs typeface="Poppins"/>
              <a:sym typeface="Poppins"/>
            </a:endParaRPr>
          </a:p>
          <a:p>
            <a:pPr indent="0" lvl="0" marL="0" rtl="0" algn="just">
              <a:lnSpc>
                <a:spcPct val="115000"/>
              </a:lnSpc>
              <a:spcBef>
                <a:spcPts val="1200"/>
              </a:spcBef>
              <a:spcAft>
                <a:spcPts val="0"/>
              </a:spcAft>
              <a:buClr>
                <a:schemeClr val="dk1"/>
              </a:buClr>
              <a:buSzPts val="1100"/>
              <a:buFont typeface="Arial"/>
              <a:buNone/>
            </a:pPr>
            <a:r>
              <a:rPr b="1" lang="pl-PL" sz="1000">
                <a:latin typeface="Poppins"/>
                <a:ea typeface="Poppins"/>
                <a:cs typeface="Poppins"/>
                <a:sym typeface="Poppins"/>
              </a:rPr>
              <a:t>P</a:t>
            </a:r>
            <a:r>
              <a:rPr lang="pl-PL" sz="1000">
                <a:latin typeface="Poppins"/>
                <a:ea typeface="Poppins"/>
                <a:cs typeface="Poppins"/>
                <a:sym typeface="Poppins"/>
              </a:rPr>
              <a:t>: Czy osoby znane w internecie (np. youtuberzy) są takie same w prawdziwym życiu? Czy można im ufać tylko dlatego, że są znane? Nie zawsze. To, co widzimy w internecie, to często tylko fragment czyjegoś życia.</a:t>
            </a:r>
            <a:endParaRPr sz="1000">
              <a:latin typeface="Poppins"/>
              <a:ea typeface="Poppins"/>
              <a:cs typeface="Poppins"/>
              <a:sym typeface="Poppins"/>
            </a:endParaRPr>
          </a:p>
          <a:p>
            <a:pPr indent="0" lvl="0" marL="0" rtl="0" algn="just">
              <a:lnSpc>
                <a:spcPct val="115000"/>
              </a:lnSpc>
              <a:spcBef>
                <a:spcPts val="1200"/>
              </a:spcBef>
              <a:spcAft>
                <a:spcPts val="0"/>
              </a:spcAft>
              <a:buClr>
                <a:schemeClr val="dk1"/>
              </a:buClr>
              <a:buSzPts val="1100"/>
              <a:buFont typeface="Arial"/>
              <a:buNone/>
            </a:pPr>
            <a:r>
              <a:rPr b="1" lang="pl-PL" sz="1000">
                <a:latin typeface="Poppins"/>
                <a:ea typeface="Poppins"/>
                <a:cs typeface="Poppins"/>
                <a:sym typeface="Poppins"/>
              </a:rPr>
              <a:t>P</a:t>
            </a:r>
            <a:r>
              <a:rPr lang="pl-PL" sz="1000">
                <a:latin typeface="Poppins"/>
                <a:ea typeface="Poppins"/>
                <a:cs typeface="Poppins"/>
                <a:sym typeface="Poppins"/>
              </a:rPr>
              <a:t>: Czy osobom znanym tylko z sieci możemy przesyłać swoje zdjęcia? Czy dobrym pomysłem jest spotykanie się z nimi? </a:t>
            </a:r>
            <a:endParaRPr sz="1000">
              <a:latin typeface="Poppins"/>
              <a:ea typeface="Poppins"/>
              <a:cs typeface="Poppins"/>
              <a:sym typeface="Poppins"/>
            </a:endParaRPr>
          </a:p>
          <a:p>
            <a:pPr indent="0" lvl="0" marL="0" rtl="0" algn="just">
              <a:lnSpc>
                <a:spcPct val="115000"/>
              </a:lnSpc>
              <a:spcBef>
                <a:spcPts val="1200"/>
              </a:spcBef>
              <a:spcAft>
                <a:spcPts val="0"/>
              </a:spcAft>
              <a:buClr>
                <a:schemeClr val="dk1"/>
              </a:buClr>
              <a:buSzPts val="1100"/>
              <a:buFont typeface="Arial"/>
              <a:buNone/>
            </a:pPr>
            <a:r>
              <a:rPr b="1" lang="pl-PL" sz="1000">
                <a:latin typeface="Poppins"/>
                <a:ea typeface="Poppins"/>
                <a:cs typeface="Poppins"/>
                <a:sym typeface="Poppins"/>
              </a:rPr>
              <a:t>P</a:t>
            </a:r>
            <a:r>
              <a:rPr lang="pl-PL" sz="1000">
                <a:latin typeface="Poppins"/>
                <a:ea typeface="Poppins"/>
                <a:cs typeface="Poppins"/>
                <a:sym typeface="Poppins"/>
              </a:rPr>
              <a:t>: Nigdy nie przesyłajcie zdjęć osobom, których nie znacie w prawdziwym życiu i nigdy nie umawiajcie się na spotkania z kimś, kogo poznaliście tylko w internecie, bez wiedzy i zgody rodziców.</a:t>
            </a:r>
            <a:endParaRPr sz="1000">
              <a:latin typeface="Poppins"/>
              <a:ea typeface="Poppins"/>
              <a:cs typeface="Poppins"/>
              <a:sym typeface="Poppins"/>
            </a:endParaRPr>
          </a:p>
          <a:p>
            <a:pPr indent="0" lvl="0" marL="0" rtl="0" algn="l">
              <a:lnSpc>
                <a:spcPct val="100000"/>
              </a:lnSpc>
              <a:spcBef>
                <a:spcPts val="1200"/>
              </a:spcBef>
              <a:spcAft>
                <a:spcPts val="0"/>
              </a:spcAft>
              <a:buSzPts val="1400"/>
              <a:buNone/>
            </a:pPr>
            <a:r>
              <a:t/>
            </a:r>
            <a:endParaRPr/>
          </a:p>
        </p:txBody>
      </p:sp>
      <p:sp>
        <p:nvSpPr>
          <p:cNvPr id="290" name="Google Shape;290;p8: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pl-PL"/>
              <a:t>‹#›</a:t>
            </a:fld>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4" name="Shape 294"/>
        <p:cNvGrpSpPr/>
        <p:nvPr/>
      </p:nvGrpSpPr>
      <p:grpSpPr>
        <a:xfrm>
          <a:off x="0" y="0"/>
          <a:ext cx="0" cy="0"/>
          <a:chOff x="0" y="0"/>
          <a:chExt cx="0" cy="0"/>
        </a:xfrm>
      </p:grpSpPr>
      <p:sp>
        <p:nvSpPr>
          <p:cNvPr id="295" name="Google Shape;295;p3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96" name="Google Shape;296;p34: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just">
              <a:lnSpc>
                <a:spcPct val="115000"/>
              </a:lnSpc>
              <a:spcBef>
                <a:spcPts val="0"/>
              </a:spcBef>
              <a:spcAft>
                <a:spcPts val="0"/>
              </a:spcAft>
              <a:buClr>
                <a:schemeClr val="dk1"/>
              </a:buClr>
              <a:buSzPts val="1100"/>
              <a:buFont typeface="Arial"/>
              <a:buNone/>
            </a:pPr>
            <a:r>
              <a:rPr b="1" lang="pl-PL" sz="1000">
                <a:latin typeface="Poppins"/>
                <a:ea typeface="Poppins"/>
                <a:cs typeface="Poppins"/>
                <a:sym typeface="Poppins"/>
              </a:rPr>
              <a:t>P</a:t>
            </a:r>
            <a:r>
              <a:rPr lang="pl-PL" sz="1000">
                <a:latin typeface="Poppins"/>
                <a:ea typeface="Poppins"/>
                <a:cs typeface="Poppins"/>
                <a:sym typeface="Poppins"/>
              </a:rPr>
              <a:t>: Przejdźmy do Krainy Wiedzy. Jakie informacje możemy znaleźć w internecie? </a:t>
            </a:r>
            <a:r>
              <a:rPr i="1" lang="pl-PL" sz="1000">
                <a:latin typeface="Poppins"/>
                <a:ea typeface="Poppins"/>
                <a:cs typeface="Poppins"/>
                <a:sym typeface="Poppins"/>
              </a:rPr>
              <a:t>(czekamy na odpowiedzi)</a:t>
            </a:r>
            <a:endParaRPr i="1" sz="1000">
              <a:latin typeface="Poppins"/>
              <a:ea typeface="Poppins"/>
              <a:cs typeface="Poppins"/>
              <a:sym typeface="Poppins"/>
            </a:endParaRPr>
          </a:p>
          <a:p>
            <a:pPr indent="0" lvl="0" marL="0" rtl="0" algn="just">
              <a:lnSpc>
                <a:spcPct val="115000"/>
              </a:lnSpc>
              <a:spcBef>
                <a:spcPts val="0"/>
              </a:spcBef>
              <a:spcAft>
                <a:spcPts val="0"/>
              </a:spcAft>
              <a:buClr>
                <a:schemeClr val="dk1"/>
              </a:buClr>
              <a:buSzPts val="1100"/>
              <a:buFont typeface="Arial"/>
              <a:buNone/>
            </a:pPr>
            <a:r>
              <a:t/>
            </a:r>
            <a:endParaRPr sz="1000">
              <a:latin typeface="Poppins"/>
              <a:ea typeface="Poppins"/>
              <a:cs typeface="Poppins"/>
              <a:sym typeface="Poppins"/>
            </a:endParaRPr>
          </a:p>
          <a:p>
            <a:pPr indent="0" lvl="0" marL="0" rtl="0" algn="just">
              <a:lnSpc>
                <a:spcPct val="115000"/>
              </a:lnSpc>
              <a:spcBef>
                <a:spcPts val="0"/>
              </a:spcBef>
              <a:spcAft>
                <a:spcPts val="0"/>
              </a:spcAft>
              <a:buClr>
                <a:schemeClr val="dk1"/>
              </a:buClr>
              <a:buSzPts val="1100"/>
              <a:buFont typeface="Arial"/>
              <a:buNone/>
            </a:pPr>
            <a:r>
              <a:rPr b="1" lang="pl-PL" sz="1000">
                <a:latin typeface="Poppins"/>
                <a:ea typeface="Poppins"/>
                <a:cs typeface="Poppins"/>
                <a:sym typeface="Poppins"/>
              </a:rPr>
              <a:t>P</a:t>
            </a:r>
            <a:r>
              <a:rPr lang="pl-PL" sz="1000">
                <a:latin typeface="Poppins"/>
                <a:ea typeface="Poppins"/>
                <a:cs typeface="Poppins"/>
                <a:sym typeface="Poppins"/>
              </a:rPr>
              <a:t>: Internet to jak ogromna biblioteka, gdzie znajdziecie mnóstwo informacji, zdjęć i filmów. Wykorzystujecie internet do nauki? Z internetu można dowiedzieć się wielu ciekawych rzeczy, podobnie jak z książek.</a:t>
            </a:r>
            <a:endParaRPr sz="1000">
              <a:latin typeface="Poppins"/>
              <a:ea typeface="Poppins"/>
              <a:cs typeface="Poppins"/>
              <a:sym typeface="Poppins"/>
            </a:endParaRPr>
          </a:p>
          <a:p>
            <a:pPr indent="0" lvl="0" marL="0" rtl="0" algn="just">
              <a:lnSpc>
                <a:spcPct val="115000"/>
              </a:lnSpc>
              <a:spcBef>
                <a:spcPts val="0"/>
              </a:spcBef>
              <a:spcAft>
                <a:spcPts val="0"/>
              </a:spcAft>
              <a:buClr>
                <a:schemeClr val="dk1"/>
              </a:buClr>
              <a:buSzPts val="1100"/>
              <a:buFont typeface="Arial"/>
              <a:buNone/>
            </a:pPr>
            <a:r>
              <a:t/>
            </a:r>
            <a:endParaRPr sz="1000">
              <a:latin typeface="Poppins"/>
              <a:ea typeface="Poppins"/>
              <a:cs typeface="Poppins"/>
              <a:sym typeface="Poppins"/>
            </a:endParaRPr>
          </a:p>
          <a:p>
            <a:pPr indent="0" lvl="0" marL="0" rtl="0" algn="just">
              <a:lnSpc>
                <a:spcPct val="115000"/>
              </a:lnSpc>
              <a:spcBef>
                <a:spcPts val="0"/>
              </a:spcBef>
              <a:spcAft>
                <a:spcPts val="0"/>
              </a:spcAft>
              <a:buClr>
                <a:schemeClr val="dk1"/>
              </a:buClr>
              <a:buSzPts val="1100"/>
              <a:buFont typeface="Arial"/>
              <a:buNone/>
            </a:pPr>
            <a:r>
              <a:rPr b="1" lang="pl-PL" sz="1000">
                <a:latin typeface="Poppins"/>
                <a:ea typeface="Poppins"/>
                <a:cs typeface="Poppins"/>
                <a:sym typeface="Poppins"/>
              </a:rPr>
              <a:t>P: </a:t>
            </a:r>
            <a:r>
              <a:rPr lang="pl-PL" sz="1000">
                <a:latin typeface="Poppins"/>
                <a:ea typeface="Poppins"/>
                <a:cs typeface="Poppins"/>
                <a:sym typeface="Poppins"/>
              </a:rPr>
              <a:t>Ale czy wszystko, co jest w internecie, to prawda? Teksty? Zdjęcia? Filmy? Niestety nie. W internecie można spotkać wiele nieprawdziwych informacji, dlatego nie można ślepo wierzyć we wszystko!</a:t>
            </a:r>
            <a:endParaRPr sz="1000">
              <a:latin typeface="Poppins"/>
              <a:ea typeface="Poppins"/>
              <a:cs typeface="Poppins"/>
              <a:sym typeface="Poppins"/>
            </a:endParaRPr>
          </a:p>
          <a:p>
            <a:pPr indent="0" lvl="0" marL="0" rtl="0" algn="l">
              <a:lnSpc>
                <a:spcPct val="100000"/>
              </a:lnSpc>
              <a:spcBef>
                <a:spcPts val="0"/>
              </a:spcBef>
              <a:spcAft>
                <a:spcPts val="0"/>
              </a:spcAft>
              <a:buSzPts val="1400"/>
              <a:buNone/>
            </a:pPr>
            <a:r>
              <a:t/>
            </a:r>
            <a:endParaRPr b="1" sz="1000">
              <a:latin typeface="Poppins"/>
              <a:ea typeface="Poppins"/>
              <a:cs typeface="Poppins"/>
              <a:sym typeface="Poppins"/>
            </a:endParaRPr>
          </a:p>
        </p:txBody>
      </p:sp>
      <p:sp>
        <p:nvSpPr>
          <p:cNvPr id="297" name="Google Shape;297;p34: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pl-PL"/>
              <a:t>‹#›</a:t>
            </a:fld>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3" name="Shape 303"/>
        <p:cNvGrpSpPr/>
        <p:nvPr/>
      </p:nvGrpSpPr>
      <p:grpSpPr>
        <a:xfrm>
          <a:off x="0" y="0"/>
          <a:ext cx="0" cy="0"/>
          <a:chOff x="0" y="0"/>
          <a:chExt cx="0" cy="0"/>
        </a:xfrm>
      </p:grpSpPr>
      <p:sp>
        <p:nvSpPr>
          <p:cNvPr id="304" name="Google Shape;304;g35f9a8e8af1_0_1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05" name="Google Shape;305;g35f9a8e8af1_0_12: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just">
              <a:lnSpc>
                <a:spcPct val="115000"/>
              </a:lnSpc>
              <a:spcBef>
                <a:spcPts val="0"/>
              </a:spcBef>
              <a:spcAft>
                <a:spcPts val="0"/>
              </a:spcAft>
              <a:buClr>
                <a:schemeClr val="dk1"/>
              </a:buClr>
              <a:buSzPts val="1100"/>
              <a:buFont typeface="Arial"/>
              <a:buNone/>
            </a:pPr>
            <a:r>
              <a:rPr b="1" lang="pl-PL" sz="1000">
                <a:latin typeface="Poppins"/>
                <a:ea typeface="Poppins"/>
                <a:cs typeface="Poppins"/>
                <a:sym typeface="Poppins"/>
              </a:rPr>
              <a:t>P</a:t>
            </a:r>
            <a:r>
              <a:rPr lang="pl-PL" sz="1000">
                <a:latin typeface="Poppins"/>
                <a:ea typeface="Poppins"/>
                <a:cs typeface="Poppins"/>
                <a:sym typeface="Poppins"/>
              </a:rPr>
              <a:t>: A jak możemy weryfikować znalezione w internecie informacje? </a:t>
            </a:r>
            <a:endParaRPr sz="1000">
              <a:latin typeface="Poppins"/>
              <a:ea typeface="Poppins"/>
              <a:cs typeface="Poppins"/>
              <a:sym typeface="Poppins"/>
            </a:endParaRPr>
          </a:p>
          <a:p>
            <a:pPr indent="0" lvl="0" marL="0" rtl="0" algn="just">
              <a:lnSpc>
                <a:spcPct val="115000"/>
              </a:lnSpc>
              <a:spcBef>
                <a:spcPts val="0"/>
              </a:spcBef>
              <a:spcAft>
                <a:spcPts val="0"/>
              </a:spcAft>
              <a:buClr>
                <a:schemeClr val="dk1"/>
              </a:buClr>
              <a:buSzPts val="1100"/>
              <a:buFont typeface="Arial"/>
              <a:buNone/>
            </a:pPr>
            <a:r>
              <a:rPr lang="pl-PL" sz="1000">
                <a:latin typeface="Poppins"/>
                <a:ea typeface="Poppins"/>
                <a:cs typeface="Poppins"/>
                <a:sym typeface="Poppins"/>
              </a:rPr>
              <a:t>Zawsze warto sprawdzić, czy informacja pochodzi z wiarygodnego źródła, np. z encyklopedii, strony rządowej lub zapytać nauczycieli, rodziców. Jeśli coś wydaje się zbyt piękne, żeby było prawdziwe, to często tak jest.</a:t>
            </a:r>
            <a:endParaRPr sz="1000">
              <a:latin typeface="Poppins"/>
              <a:ea typeface="Poppins"/>
              <a:cs typeface="Poppins"/>
              <a:sym typeface="Poppins"/>
            </a:endParaRPr>
          </a:p>
          <a:p>
            <a:pPr indent="0" lvl="0" marL="0" rtl="0" algn="just">
              <a:lnSpc>
                <a:spcPct val="115000"/>
              </a:lnSpc>
              <a:spcBef>
                <a:spcPts val="0"/>
              </a:spcBef>
              <a:spcAft>
                <a:spcPts val="0"/>
              </a:spcAft>
              <a:buClr>
                <a:schemeClr val="dk1"/>
              </a:buClr>
              <a:buSzPts val="1100"/>
              <a:buFont typeface="Arial"/>
              <a:buNone/>
            </a:pPr>
            <a:r>
              <a:t/>
            </a:r>
            <a:endParaRPr sz="1000">
              <a:latin typeface="Poppins"/>
              <a:ea typeface="Poppins"/>
              <a:cs typeface="Poppins"/>
              <a:sym typeface="Poppins"/>
            </a:endParaRPr>
          </a:p>
          <a:p>
            <a:pPr indent="0" lvl="0" marL="0" rtl="0" algn="just">
              <a:lnSpc>
                <a:spcPct val="115000"/>
              </a:lnSpc>
              <a:spcBef>
                <a:spcPts val="0"/>
              </a:spcBef>
              <a:spcAft>
                <a:spcPts val="0"/>
              </a:spcAft>
              <a:buClr>
                <a:schemeClr val="dk1"/>
              </a:buClr>
              <a:buSzPts val="1100"/>
              <a:buFont typeface="Arial"/>
              <a:buNone/>
            </a:pPr>
            <a:r>
              <a:rPr i="1" lang="pl-PL" sz="1000">
                <a:latin typeface="Poppins"/>
                <a:ea typeface="Poppins"/>
                <a:cs typeface="Poppins"/>
                <a:sym typeface="Poppins"/>
              </a:rPr>
              <a:t>(Na prezentacji wyświetla się ekran telefonu z wideo - należy na niego kliknąć - przekierowanie na youtube -</a:t>
            </a:r>
            <a:r>
              <a:rPr b="1" i="1" lang="pl-PL" sz="1000">
                <a:latin typeface="Poppins"/>
                <a:ea typeface="Poppins"/>
                <a:cs typeface="Poppins"/>
                <a:sym typeface="Poppins"/>
              </a:rPr>
              <a:t> puszczamy filmik ale tylko do 00:30!!</a:t>
            </a:r>
            <a:r>
              <a:rPr i="1" lang="pl-PL" sz="1000">
                <a:latin typeface="Poppins"/>
                <a:ea typeface="Poppins"/>
                <a:cs typeface="Poppins"/>
                <a:sym typeface="Poppins"/>
              </a:rPr>
              <a:t>) </a:t>
            </a:r>
            <a:r>
              <a:rPr i="1" lang="pl-PL" sz="1000" u="sng">
                <a:solidFill>
                  <a:schemeClr val="hlink"/>
                </a:solidFill>
                <a:latin typeface="Poppins"/>
                <a:ea typeface="Poppins"/>
                <a:cs typeface="Poppins"/>
                <a:sym typeface="Poppins"/>
                <a:hlinkClick r:id="rId2"/>
              </a:rPr>
              <a:t>https://www.youtube.com/watch?v=lpbJL1eyJrk</a:t>
            </a:r>
            <a:r>
              <a:rPr i="1" lang="pl-PL" sz="1000">
                <a:latin typeface="Poppins"/>
                <a:ea typeface="Poppins"/>
                <a:cs typeface="Poppins"/>
                <a:sym typeface="Poppins"/>
              </a:rPr>
              <a:t> </a:t>
            </a:r>
            <a:endParaRPr i="1" sz="1000">
              <a:latin typeface="Poppins"/>
              <a:ea typeface="Poppins"/>
              <a:cs typeface="Poppins"/>
              <a:sym typeface="Poppins"/>
            </a:endParaRPr>
          </a:p>
          <a:p>
            <a:pPr indent="0" lvl="0" marL="0" rtl="0" algn="just">
              <a:lnSpc>
                <a:spcPct val="115000"/>
              </a:lnSpc>
              <a:spcBef>
                <a:spcPts val="0"/>
              </a:spcBef>
              <a:spcAft>
                <a:spcPts val="0"/>
              </a:spcAft>
              <a:buClr>
                <a:schemeClr val="dk1"/>
              </a:buClr>
              <a:buSzPts val="1100"/>
              <a:buFont typeface="Arial"/>
              <a:buNone/>
            </a:pPr>
            <a:r>
              <a:t/>
            </a:r>
            <a:endParaRPr i="1" sz="1000">
              <a:latin typeface="Poppins"/>
              <a:ea typeface="Poppins"/>
              <a:cs typeface="Poppins"/>
              <a:sym typeface="Poppins"/>
            </a:endParaRPr>
          </a:p>
          <a:p>
            <a:pPr indent="0" lvl="0" marL="0" rtl="0" algn="just">
              <a:lnSpc>
                <a:spcPct val="115000"/>
              </a:lnSpc>
              <a:spcBef>
                <a:spcPts val="0"/>
              </a:spcBef>
              <a:spcAft>
                <a:spcPts val="0"/>
              </a:spcAft>
              <a:buClr>
                <a:schemeClr val="dk1"/>
              </a:buClr>
              <a:buSzPts val="1100"/>
              <a:buFont typeface="Arial"/>
              <a:buNone/>
            </a:pPr>
            <a:r>
              <a:rPr b="1" lang="pl-PL" sz="1000">
                <a:latin typeface="Poppins"/>
                <a:ea typeface="Poppins"/>
                <a:cs typeface="Poppins"/>
                <a:sym typeface="Poppins"/>
              </a:rPr>
              <a:t>P</a:t>
            </a:r>
            <a:r>
              <a:rPr lang="pl-PL" sz="1000">
                <a:latin typeface="Poppins"/>
                <a:ea typeface="Poppins"/>
                <a:cs typeface="Poppins"/>
                <a:sym typeface="Poppins"/>
              </a:rPr>
              <a:t>: To jest przykład deepfake’a (czyt. dipfejka). Widzicie jak łatwo ten Pan jest w stanie zmienić swoją twarz w kogoś innego? </a:t>
            </a:r>
            <a:endParaRPr sz="1000">
              <a:latin typeface="Poppins"/>
              <a:ea typeface="Poppins"/>
              <a:cs typeface="Poppins"/>
              <a:sym typeface="Poppins"/>
            </a:endParaRPr>
          </a:p>
          <a:p>
            <a:pPr indent="0" lvl="0" marL="0" rtl="0" algn="just">
              <a:lnSpc>
                <a:spcPct val="115000"/>
              </a:lnSpc>
              <a:spcBef>
                <a:spcPts val="0"/>
              </a:spcBef>
              <a:spcAft>
                <a:spcPts val="0"/>
              </a:spcAft>
              <a:buClr>
                <a:schemeClr val="dk1"/>
              </a:buClr>
              <a:buSzPts val="1100"/>
              <a:buFont typeface="Arial"/>
              <a:buNone/>
            </a:pPr>
            <a:r>
              <a:rPr lang="pl-PL" sz="1000">
                <a:latin typeface="Poppins"/>
                <a:ea typeface="Poppins"/>
                <a:cs typeface="Poppins"/>
                <a:sym typeface="Poppins"/>
              </a:rPr>
              <a:t>Deepfake to takie fałszywe filmy lub zdjęcia, które wyglądają bardzo prawdziwie, ale tak naprawdę zostały stworzone komputerowo, aby kogoś oszukać.</a:t>
            </a:r>
            <a:endParaRPr sz="1000">
              <a:latin typeface="Poppins"/>
              <a:ea typeface="Poppins"/>
              <a:cs typeface="Poppins"/>
              <a:sym typeface="Poppins"/>
            </a:endParaRPr>
          </a:p>
          <a:p>
            <a:pPr indent="0" lvl="0" marL="0" rtl="0" algn="l">
              <a:lnSpc>
                <a:spcPct val="100000"/>
              </a:lnSpc>
              <a:spcBef>
                <a:spcPts val="0"/>
              </a:spcBef>
              <a:spcAft>
                <a:spcPts val="0"/>
              </a:spcAft>
              <a:buSzPts val="1400"/>
              <a:buNone/>
            </a:pPr>
            <a:r>
              <a:t/>
            </a:r>
            <a:endParaRPr b="1" sz="1000">
              <a:latin typeface="Poppins"/>
              <a:ea typeface="Poppins"/>
              <a:cs typeface="Poppins"/>
              <a:sym typeface="Poppins"/>
            </a:endParaRPr>
          </a:p>
        </p:txBody>
      </p:sp>
      <p:sp>
        <p:nvSpPr>
          <p:cNvPr id="306" name="Google Shape;306;g35f9a8e8af1_0_12: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pl-PL"/>
              <a:t>‹#›</a:t>
            </a:fld>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5" name="Shape 315"/>
        <p:cNvGrpSpPr/>
        <p:nvPr/>
      </p:nvGrpSpPr>
      <p:grpSpPr>
        <a:xfrm>
          <a:off x="0" y="0"/>
          <a:ext cx="0" cy="0"/>
          <a:chOff x="0" y="0"/>
          <a:chExt cx="0" cy="0"/>
        </a:xfrm>
      </p:grpSpPr>
      <p:sp>
        <p:nvSpPr>
          <p:cNvPr id="316" name="Google Shape;316;p1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17" name="Google Shape;317;p1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just">
              <a:lnSpc>
                <a:spcPct val="115000"/>
              </a:lnSpc>
              <a:spcBef>
                <a:spcPts val="0"/>
              </a:spcBef>
              <a:spcAft>
                <a:spcPts val="0"/>
              </a:spcAft>
              <a:buClr>
                <a:schemeClr val="dk1"/>
              </a:buClr>
              <a:buSzPts val="1100"/>
              <a:buFont typeface="Arial"/>
              <a:buNone/>
            </a:pPr>
            <a:r>
              <a:rPr b="1" lang="pl-PL" sz="1000">
                <a:latin typeface="Poppins"/>
                <a:ea typeface="Poppins"/>
                <a:cs typeface="Poppins"/>
                <a:sym typeface="Poppins"/>
              </a:rPr>
              <a:t>P</a:t>
            </a:r>
            <a:r>
              <a:rPr lang="pl-PL" sz="1000">
                <a:latin typeface="Poppins"/>
                <a:ea typeface="Poppins"/>
                <a:cs typeface="Poppins"/>
                <a:sym typeface="Poppins"/>
              </a:rPr>
              <a:t>: Czy słyszeliście kiedyś o kimś takim jak haker lub cyberprzestępca? Kto to jest? Co taka osoba może robić innym? W jaki sposób? </a:t>
            </a:r>
            <a:endParaRPr sz="1000">
              <a:latin typeface="Poppins"/>
              <a:ea typeface="Poppins"/>
              <a:cs typeface="Poppins"/>
              <a:sym typeface="Poppins"/>
            </a:endParaRPr>
          </a:p>
          <a:p>
            <a:pPr indent="0" lvl="0" marL="0" rtl="0" algn="just">
              <a:lnSpc>
                <a:spcPct val="115000"/>
              </a:lnSpc>
              <a:spcBef>
                <a:spcPts val="0"/>
              </a:spcBef>
              <a:spcAft>
                <a:spcPts val="0"/>
              </a:spcAft>
              <a:buClr>
                <a:schemeClr val="dk1"/>
              </a:buClr>
              <a:buSzPts val="1100"/>
              <a:buFont typeface="Arial"/>
              <a:buNone/>
            </a:pPr>
            <a:r>
              <a:t/>
            </a:r>
            <a:endParaRPr sz="1000">
              <a:latin typeface="Poppins"/>
              <a:ea typeface="Poppins"/>
              <a:cs typeface="Poppins"/>
              <a:sym typeface="Poppins"/>
            </a:endParaRPr>
          </a:p>
          <a:p>
            <a:pPr indent="0" lvl="0" marL="0" rtl="0" algn="just">
              <a:lnSpc>
                <a:spcPct val="115000"/>
              </a:lnSpc>
              <a:spcBef>
                <a:spcPts val="0"/>
              </a:spcBef>
              <a:spcAft>
                <a:spcPts val="0"/>
              </a:spcAft>
              <a:buClr>
                <a:schemeClr val="dk1"/>
              </a:buClr>
              <a:buSzPts val="1100"/>
              <a:buFont typeface="Arial"/>
              <a:buNone/>
            </a:pPr>
            <a:r>
              <a:rPr b="1" lang="pl-PL" sz="1000">
                <a:latin typeface="Poppins"/>
                <a:ea typeface="Poppins"/>
                <a:cs typeface="Poppins"/>
                <a:sym typeface="Poppins"/>
              </a:rPr>
              <a:t>P</a:t>
            </a:r>
            <a:r>
              <a:rPr lang="pl-PL" sz="1000">
                <a:latin typeface="Poppins"/>
                <a:ea typeface="Poppins"/>
                <a:cs typeface="Poppins"/>
                <a:sym typeface="Poppins"/>
              </a:rPr>
              <a:t>: Często chcą ukraść nasze dane, pieniądze lub zepsuć coś w internecie.</a:t>
            </a:r>
            <a:endParaRPr sz="1000">
              <a:latin typeface="Poppins"/>
              <a:ea typeface="Poppins"/>
              <a:cs typeface="Poppins"/>
              <a:sym typeface="Poppins"/>
            </a:endParaRPr>
          </a:p>
          <a:p>
            <a:pPr indent="0" lvl="0" marL="0" rtl="0" algn="just">
              <a:lnSpc>
                <a:spcPct val="115000"/>
              </a:lnSpc>
              <a:spcBef>
                <a:spcPts val="0"/>
              </a:spcBef>
              <a:spcAft>
                <a:spcPts val="0"/>
              </a:spcAft>
              <a:buClr>
                <a:schemeClr val="dk1"/>
              </a:buClr>
              <a:buSzPts val="1100"/>
              <a:buFont typeface="Arial"/>
              <a:buNone/>
            </a:pPr>
            <a:r>
              <a:t/>
            </a:r>
            <a:endParaRPr i="1" sz="1000">
              <a:latin typeface="Poppins"/>
              <a:ea typeface="Poppins"/>
              <a:cs typeface="Poppins"/>
              <a:sym typeface="Poppins"/>
            </a:endParaRPr>
          </a:p>
          <a:p>
            <a:pPr indent="0" lvl="0" marL="0" rtl="0" algn="just">
              <a:lnSpc>
                <a:spcPct val="115000"/>
              </a:lnSpc>
              <a:spcBef>
                <a:spcPts val="0"/>
              </a:spcBef>
              <a:spcAft>
                <a:spcPts val="0"/>
              </a:spcAft>
              <a:buClr>
                <a:schemeClr val="dk1"/>
              </a:buClr>
              <a:buSzPts val="1100"/>
              <a:buFont typeface="Arial"/>
              <a:buNone/>
            </a:pPr>
            <a:r>
              <a:rPr i="1" lang="pl-PL" sz="1000">
                <a:latin typeface="Poppins"/>
                <a:ea typeface="Poppins"/>
                <a:cs typeface="Poppins"/>
                <a:sym typeface="Poppins"/>
              </a:rPr>
              <a:t>(Na prezentacji 2 slajdy (po kliknięciu):</a:t>
            </a:r>
            <a:endParaRPr i="1" sz="1000">
              <a:latin typeface="Poppins"/>
              <a:ea typeface="Poppins"/>
              <a:cs typeface="Poppins"/>
              <a:sym typeface="Poppins"/>
            </a:endParaRPr>
          </a:p>
          <a:p>
            <a:pPr indent="-292100" lvl="0" marL="457200" rtl="0" algn="just">
              <a:lnSpc>
                <a:spcPct val="115000"/>
              </a:lnSpc>
              <a:spcBef>
                <a:spcPts val="0"/>
              </a:spcBef>
              <a:spcAft>
                <a:spcPts val="0"/>
              </a:spcAft>
              <a:buClr>
                <a:schemeClr val="dk1"/>
              </a:buClr>
              <a:buSzPts val="1000"/>
              <a:buFont typeface="Poppins"/>
              <a:buAutoNum type="arabicPeriod"/>
            </a:pPr>
            <a:r>
              <a:rPr i="1" lang="pl-PL" sz="1000">
                <a:latin typeface="Poppins"/>
                <a:ea typeface="Poppins"/>
                <a:cs typeface="Poppins"/>
                <a:sym typeface="Poppins"/>
              </a:rPr>
              <a:t>Tylko postać stereotypowego hakera z kapturze/kominiarce</a:t>
            </a:r>
            <a:endParaRPr i="1" sz="1000">
              <a:latin typeface="Poppins"/>
              <a:ea typeface="Poppins"/>
              <a:cs typeface="Poppins"/>
              <a:sym typeface="Poppins"/>
            </a:endParaRPr>
          </a:p>
          <a:p>
            <a:pPr indent="-292100" lvl="0" marL="457200" rtl="0" algn="just">
              <a:lnSpc>
                <a:spcPct val="115000"/>
              </a:lnSpc>
              <a:spcBef>
                <a:spcPts val="0"/>
              </a:spcBef>
              <a:spcAft>
                <a:spcPts val="0"/>
              </a:spcAft>
              <a:buClr>
                <a:schemeClr val="dk1"/>
              </a:buClr>
              <a:buSzPts val="1000"/>
              <a:buFont typeface="Poppins"/>
              <a:buAutoNum type="arabicPeriod"/>
            </a:pPr>
            <a:r>
              <a:rPr i="1" lang="pl-PL" sz="1000">
                <a:latin typeface="Poppins"/>
                <a:ea typeface="Poppins"/>
                <a:cs typeface="Poppins"/>
                <a:sym typeface="Poppins"/>
              </a:rPr>
              <a:t>Taki sam slajd z dodatkowymi 2 postaciami)</a:t>
            </a:r>
            <a:endParaRPr i="1" sz="1000">
              <a:latin typeface="Poppins"/>
              <a:ea typeface="Poppins"/>
              <a:cs typeface="Poppins"/>
              <a:sym typeface="Poppins"/>
            </a:endParaRPr>
          </a:p>
          <a:p>
            <a:pPr indent="0" lvl="0" marL="0" rtl="0" algn="just">
              <a:lnSpc>
                <a:spcPct val="115000"/>
              </a:lnSpc>
              <a:spcBef>
                <a:spcPts val="0"/>
              </a:spcBef>
              <a:spcAft>
                <a:spcPts val="0"/>
              </a:spcAft>
              <a:buClr>
                <a:schemeClr val="dk1"/>
              </a:buClr>
              <a:buSzPts val="1100"/>
              <a:buFont typeface="Arial"/>
              <a:buNone/>
            </a:pPr>
            <a:r>
              <a:t/>
            </a:r>
            <a:endParaRPr sz="1000">
              <a:latin typeface="Poppins"/>
              <a:ea typeface="Poppins"/>
              <a:cs typeface="Poppins"/>
              <a:sym typeface="Poppins"/>
            </a:endParaRPr>
          </a:p>
          <a:p>
            <a:pPr indent="0" lvl="0" marL="0" rtl="0" algn="just">
              <a:lnSpc>
                <a:spcPct val="115000"/>
              </a:lnSpc>
              <a:spcBef>
                <a:spcPts val="0"/>
              </a:spcBef>
              <a:spcAft>
                <a:spcPts val="0"/>
              </a:spcAft>
              <a:buClr>
                <a:schemeClr val="dk1"/>
              </a:buClr>
              <a:buSzPts val="1100"/>
              <a:buFont typeface="Arial"/>
              <a:buNone/>
            </a:pPr>
            <a:r>
              <a:t/>
            </a:r>
            <a:endParaRPr sz="1000">
              <a:latin typeface="Poppins"/>
              <a:ea typeface="Poppins"/>
              <a:cs typeface="Poppins"/>
              <a:sym typeface="Poppins"/>
            </a:endParaRPr>
          </a:p>
          <a:p>
            <a:pPr indent="0" lvl="0" marL="0" rtl="0" algn="just">
              <a:lnSpc>
                <a:spcPct val="115000"/>
              </a:lnSpc>
              <a:spcBef>
                <a:spcPts val="0"/>
              </a:spcBef>
              <a:spcAft>
                <a:spcPts val="0"/>
              </a:spcAft>
              <a:buClr>
                <a:schemeClr val="dk1"/>
              </a:buClr>
              <a:buSzPts val="1100"/>
              <a:buFont typeface="Arial"/>
              <a:buNone/>
            </a:pPr>
            <a:r>
              <a:rPr b="1" lang="pl-PL" sz="1000">
                <a:latin typeface="Poppins"/>
                <a:ea typeface="Poppins"/>
                <a:cs typeface="Poppins"/>
                <a:sym typeface="Poppins"/>
              </a:rPr>
              <a:t>P</a:t>
            </a:r>
            <a:r>
              <a:rPr lang="pl-PL" sz="1000">
                <a:latin typeface="Poppins"/>
                <a:ea typeface="Poppins"/>
                <a:cs typeface="Poppins"/>
                <a:sym typeface="Poppins"/>
              </a:rPr>
              <a:t>: Która z pokazanych postaci jest hakerem? Czy możemy to ustalić?  </a:t>
            </a:r>
            <a:endParaRPr sz="1000">
              <a:latin typeface="Poppins"/>
              <a:ea typeface="Poppins"/>
              <a:cs typeface="Poppins"/>
              <a:sym typeface="Poppins"/>
            </a:endParaRPr>
          </a:p>
          <a:p>
            <a:pPr indent="0" lvl="0" marL="0" rtl="0" algn="just">
              <a:lnSpc>
                <a:spcPct val="115000"/>
              </a:lnSpc>
              <a:spcBef>
                <a:spcPts val="0"/>
              </a:spcBef>
              <a:spcAft>
                <a:spcPts val="0"/>
              </a:spcAft>
              <a:buClr>
                <a:schemeClr val="dk1"/>
              </a:buClr>
              <a:buSzPts val="1100"/>
              <a:buFont typeface="Arial"/>
              <a:buNone/>
            </a:pPr>
            <a:r>
              <a:rPr lang="pl-PL" sz="1000">
                <a:latin typeface="Poppins"/>
                <a:ea typeface="Poppins"/>
                <a:cs typeface="Poppins"/>
                <a:sym typeface="Poppins"/>
              </a:rPr>
              <a:t>Tak naprawdę, nie wiemy, kto jest hakerem, a kto nie, bo pozory często mylą! Haker może wyglądać jak każdy z nas.</a:t>
            </a:r>
            <a:endParaRPr sz="1000">
              <a:latin typeface="Poppins"/>
              <a:ea typeface="Poppins"/>
              <a:cs typeface="Poppins"/>
              <a:sym typeface="Poppins"/>
            </a:endParaRPr>
          </a:p>
          <a:p>
            <a:pPr indent="0" lvl="0" marL="0" rtl="0" algn="l">
              <a:lnSpc>
                <a:spcPct val="100000"/>
              </a:lnSpc>
              <a:spcBef>
                <a:spcPts val="0"/>
              </a:spcBef>
              <a:spcAft>
                <a:spcPts val="0"/>
              </a:spcAft>
              <a:buSzPts val="1400"/>
              <a:buNone/>
            </a:pPr>
            <a:r>
              <a:t/>
            </a:r>
            <a:endParaRPr b="1" sz="1800">
              <a:solidFill>
                <a:srgbClr val="E8EAED"/>
              </a:solidFill>
              <a:latin typeface="Roboto"/>
              <a:ea typeface="Roboto"/>
              <a:cs typeface="Roboto"/>
              <a:sym typeface="Roboto"/>
            </a:endParaRPr>
          </a:p>
        </p:txBody>
      </p:sp>
      <p:sp>
        <p:nvSpPr>
          <p:cNvPr id="318" name="Google Shape;318;p12: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pl-PL"/>
              <a:t>‹#›</a:t>
            </a:fld>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3" name="Shape 323"/>
        <p:cNvGrpSpPr/>
        <p:nvPr/>
      </p:nvGrpSpPr>
      <p:grpSpPr>
        <a:xfrm>
          <a:off x="0" y="0"/>
          <a:ext cx="0" cy="0"/>
          <a:chOff x="0" y="0"/>
          <a:chExt cx="0" cy="0"/>
        </a:xfrm>
      </p:grpSpPr>
      <p:sp>
        <p:nvSpPr>
          <p:cNvPr id="324" name="Google Shape;324;p3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25" name="Google Shape;325;p3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just">
              <a:lnSpc>
                <a:spcPct val="115000"/>
              </a:lnSpc>
              <a:spcBef>
                <a:spcPts val="0"/>
              </a:spcBef>
              <a:spcAft>
                <a:spcPts val="0"/>
              </a:spcAft>
              <a:buClr>
                <a:schemeClr val="dk1"/>
              </a:buClr>
              <a:buSzPts val="1100"/>
              <a:buFont typeface="Arial"/>
              <a:buNone/>
            </a:pPr>
            <a:r>
              <a:rPr b="1" lang="pl-PL" sz="1000">
                <a:latin typeface="Poppins"/>
                <a:ea typeface="Poppins"/>
                <a:cs typeface="Poppins"/>
                <a:sym typeface="Poppins"/>
              </a:rPr>
              <a:t>P</a:t>
            </a:r>
            <a:r>
              <a:rPr lang="pl-PL" sz="1000">
                <a:latin typeface="Poppins"/>
                <a:ea typeface="Poppins"/>
                <a:cs typeface="Poppins"/>
                <a:sym typeface="Poppins"/>
              </a:rPr>
              <a:t>: Czy słyszeliście kiedyś o kimś takim jak haker lub cyberprzestępca? Kto to jest? Co taka osoba może robić innym? W jaki sposób? </a:t>
            </a:r>
            <a:endParaRPr sz="1000">
              <a:latin typeface="Poppins"/>
              <a:ea typeface="Poppins"/>
              <a:cs typeface="Poppins"/>
              <a:sym typeface="Poppins"/>
            </a:endParaRPr>
          </a:p>
          <a:p>
            <a:pPr indent="0" lvl="0" marL="0" rtl="0" algn="just">
              <a:lnSpc>
                <a:spcPct val="115000"/>
              </a:lnSpc>
              <a:spcBef>
                <a:spcPts val="0"/>
              </a:spcBef>
              <a:spcAft>
                <a:spcPts val="0"/>
              </a:spcAft>
              <a:buClr>
                <a:schemeClr val="dk1"/>
              </a:buClr>
              <a:buSzPts val="1100"/>
              <a:buFont typeface="Arial"/>
              <a:buNone/>
            </a:pPr>
            <a:r>
              <a:t/>
            </a:r>
            <a:endParaRPr sz="1000">
              <a:latin typeface="Poppins"/>
              <a:ea typeface="Poppins"/>
              <a:cs typeface="Poppins"/>
              <a:sym typeface="Poppins"/>
            </a:endParaRPr>
          </a:p>
          <a:p>
            <a:pPr indent="0" lvl="0" marL="0" rtl="0" algn="just">
              <a:lnSpc>
                <a:spcPct val="115000"/>
              </a:lnSpc>
              <a:spcBef>
                <a:spcPts val="0"/>
              </a:spcBef>
              <a:spcAft>
                <a:spcPts val="0"/>
              </a:spcAft>
              <a:buClr>
                <a:schemeClr val="dk1"/>
              </a:buClr>
              <a:buSzPts val="1100"/>
              <a:buFont typeface="Arial"/>
              <a:buNone/>
            </a:pPr>
            <a:r>
              <a:rPr b="1" lang="pl-PL" sz="1000">
                <a:latin typeface="Poppins"/>
                <a:ea typeface="Poppins"/>
                <a:cs typeface="Poppins"/>
                <a:sym typeface="Poppins"/>
              </a:rPr>
              <a:t>P</a:t>
            </a:r>
            <a:r>
              <a:rPr lang="pl-PL" sz="1000">
                <a:latin typeface="Poppins"/>
                <a:ea typeface="Poppins"/>
                <a:cs typeface="Poppins"/>
                <a:sym typeface="Poppins"/>
              </a:rPr>
              <a:t>: Często chcą ukraść nasze dane, pieniądze lub zepsuć coś w internecie.</a:t>
            </a:r>
            <a:endParaRPr sz="1000">
              <a:latin typeface="Poppins"/>
              <a:ea typeface="Poppins"/>
              <a:cs typeface="Poppins"/>
              <a:sym typeface="Poppins"/>
            </a:endParaRPr>
          </a:p>
          <a:p>
            <a:pPr indent="0" lvl="0" marL="0" rtl="0" algn="just">
              <a:lnSpc>
                <a:spcPct val="115000"/>
              </a:lnSpc>
              <a:spcBef>
                <a:spcPts val="0"/>
              </a:spcBef>
              <a:spcAft>
                <a:spcPts val="0"/>
              </a:spcAft>
              <a:buClr>
                <a:schemeClr val="dk1"/>
              </a:buClr>
              <a:buSzPts val="1100"/>
              <a:buFont typeface="Arial"/>
              <a:buNone/>
            </a:pPr>
            <a:r>
              <a:t/>
            </a:r>
            <a:endParaRPr i="1" sz="1000">
              <a:latin typeface="Poppins"/>
              <a:ea typeface="Poppins"/>
              <a:cs typeface="Poppins"/>
              <a:sym typeface="Poppins"/>
            </a:endParaRPr>
          </a:p>
          <a:p>
            <a:pPr indent="0" lvl="0" marL="0" rtl="0" algn="just">
              <a:lnSpc>
                <a:spcPct val="115000"/>
              </a:lnSpc>
              <a:spcBef>
                <a:spcPts val="0"/>
              </a:spcBef>
              <a:spcAft>
                <a:spcPts val="0"/>
              </a:spcAft>
              <a:buClr>
                <a:schemeClr val="dk1"/>
              </a:buClr>
              <a:buSzPts val="1100"/>
              <a:buFont typeface="Arial"/>
              <a:buNone/>
            </a:pPr>
            <a:r>
              <a:rPr i="1" lang="pl-PL" sz="1000">
                <a:latin typeface="Poppins"/>
                <a:ea typeface="Poppins"/>
                <a:cs typeface="Poppins"/>
                <a:sym typeface="Poppins"/>
              </a:rPr>
              <a:t>(Na prezentacji 2 slajdy (po kliknięciu):</a:t>
            </a:r>
            <a:endParaRPr i="1" sz="1000">
              <a:latin typeface="Poppins"/>
              <a:ea typeface="Poppins"/>
              <a:cs typeface="Poppins"/>
              <a:sym typeface="Poppins"/>
            </a:endParaRPr>
          </a:p>
          <a:p>
            <a:pPr indent="-292100" lvl="0" marL="457200" rtl="0" algn="just">
              <a:lnSpc>
                <a:spcPct val="115000"/>
              </a:lnSpc>
              <a:spcBef>
                <a:spcPts val="0"/>
              </a:spcBef>
              <a:spcAft>
                <a:spcPts val="0"/>
              </a:spcAft>
              <a:buClr>
                <a:schemeClr val="dk1"/>
              </a:buClr>
              <a:buSzPts val="1000"/>
              <a:buFont typeface="Poppins"/>
              <a:buAutoNum type="arabicPeriod"/>
            </a:pPr>
            <a:r>
              <a:rPr i="1" lang="pl-PL" sz="1000">
                <a:latin typeface="Poppins"/>
                <a:ea typeface="Poppins"/>
                <a:cs typeface="Poppins"/>
                <a:sym typeface="Poppins"/>
              </a:rPr>
              <a:t>Tylko postać stereotypowego hakera z kapturze/kominiarce</a:t>
            </a:r>
            <a:endParaRPr i="1" sz="1000">
              <a:latin typeface="Poppins"/>
              <a:ea typeface="Poppins"/>
              <a:cs typeface="Poppins"/>
              <a:sym typeface="Poppins"/>
            </a:endParaRPr>
          </a:p>
          <a:p>
            <a:pPr indent="-292100" lvl="0" marL="457200" rtl="0" algn="just">
              <a:lnSpc>
                <a:spcPct val="115000"/>
              </a:lnSpc>
              <a:spcBef>
                <a:spcPts val="0"/>
              </a:spcBef>
              <a:spcAft>
                <a:spcPts val="0"/>
              </a:spcAft>
              <a:buClr>
                <a:schemeClr val="dk1"/>
              </a:buClr>
              <a:buSzPts val="1000"/>
              <a:buFont typeface="Poppins"/>
              <a:buAutoNum type="arabicPeriod"/>
            </a:pPr>
            <a:r>
              <a:rPr i="1" lang="pl-PL" sz="1000">
                <a:latin typeface="Poppins"/>
                <a:ea typeface="Poppins"/>
                <a:cs typeface="Poppins"/>
                <a:sym typeface="Poppins"/>
              </a:rPr>
              <a:t>Taki sam slajd z dodatkowymi 2 postaciami)</a:t>
            </a:r>
            <a:endParaRPr i="1" sz="1000">
              <a:latin typeface="Poppins"/>
              <a:ea typeface="Poppins"/>
              <a:cs typeface="Poppins"/>
              <a:sym typeface="Poppins"/>
            </a:endParaRPr>
          </a:p>
          <a:p>
            <a:pPr indent="0" lvl="0" marL="0" rtl="0" algn="just">
              <a:lnSpc>
                <a:spcPct val="115000"/>
              </a:lnSpc>
              <a:spcBef>
                <a:spcPts val="0"/>
              </a:spcBef>
              <a:spcAft>
                <a:spcPts val="0"/>
              </a:spcAft>
              <a:buClr>
                <a:schemeClr val="dk1"/>
              </a:buClr>
              <a:buSzPts val="1100"/>
              <a:buFont typeface="Arial"/>
              <a:buNone/>
            </a:pPr>
            <a:r>
              <a:t/>
            </a:r>
            <a:endParaRPr sz="1000">
              <a:latin typeface="Poppins"/>
              <a:ea typeface="Poppins"/>
              <a:cs typeface="Poppins"/>
              <a:sym typeface="Poppins"/>
            </a:endParaRPr>
          </a:p>
          <a:p>
            <a:pPr indent="0" lvl="0" marL="0" rtl="0" algn="just">
              <a:lnSpc>
                <a:spcPct val="115000"/>
              </a:lnSpc>
              <a:spcBef>
                <a:spcPts val="0"/>
              </a:spcBef>
              <a:spcAft>
                <a:spcPts val="0"/>
              </a:spcAft>
              <a:buClr>
                <a:schemeClr val="dk1"/>
              </a:buClr>
              <a:buSzPts val="1100"/>
              <a:buFont typeface="Arial"/>
              <a:buNone/>
            </a:pPr>
            <a:r>
              <a:t/>
            </a:r>
            <a:endParaRPr sz="1000">
              <a:latin typeface="Poppins"/>
              <a:ea typeface="Poppins"/>
              <a:cs typeface="Poppins"/>
              <a:sym typeface="Poppins"/>
            </a:endParaRPr>
          </a:p>
          <a:p>
            <a:pPr indent="0" lvl="0" marL="0" rtl="0" algn="just">
              <a:lnSpc>
                <a:spcPct val="115000"/>
              </a:lnSpc>
              <a:spcBef>
                <a:spcPts val="0"/>
              </a:spcBef>
              <a:spcAft>
                <a:spcPts val="0"/>
              </a:spcAft>
              <a:buClr>
                <a:schemeClr val="dk1"/>
              </a:buClr>
              <a:buSzPts val="1100"/>
              <a:buFont typeface="Arial"/>
              <a:buNone/>
            </a:pPr>
            <a:r>
              <a:rPr b="1" lang="pl-PL" sz="1000">
                <a:latin typeface="Poppins"/>
                <a:ea typeface="Poppins"/>
                <a:cs typeface="Poppins"/>
                <a:sym typeface="Poppins"/>
              </a:rPr>
              <a:t>P</a:t>
            </a:r>
            <a:r>
              <a:rPr lang="pl-PL" sz="1000">
                <a:latin typeface="Poppins"/>
                <a:ea typeface="Poppins"/>
                <a:cs typeface="Poppins"/>
                <a:sym typeface="Poppins"/>
              </a:rPr>
              <a:t>: Która z pokazanych postaci jest hakerem? Czy możemy to ustalić?  </a:t>
            </a:r>
            <a:endParaRPr sz="1000">
              <a:latin typeface="Poppins"/>
              <a:ea typeface="Poppins"/>
              <a:cs typeface="Poppins"/>
              <a:sym typeface="Poppins"/>
            </a:endParaRPr>
          </a:p>
          <a:p>
            <a:pPr indent="0" lvl="0" marL="0" rtl="0" algn="just">
              <a:lnSpc>
                <a:spcPct val="115000"/>
              </a:lnSpc>
              <a:spcBef>
                <a:spcPts val="0"/>
              </a:spcBef>
              <a:spcAft>
                <a:spcPts val="0"/>
              </a:spcAft>
              <a:buClr>
                <a:schemeClr val="dk1"/>
              </a:buClr>
              <a:buSzPts val="1100"/>
              <a:buFont typeface="Arial"/>
              <a:buNone/>
            </a:pPr>
            <a:r>
              <a:rPr lang="pl-PL" sz="1000">
                <a:latin typeface="Poppins"/>
                <a:ea typeface="Poppins"/>
                <a:cs typeface="Poppins"/>
                <a:sym typeface="Poppins"/>
              </a:rPr>
              <a:t>Tak naprawdę, nie wiemy, kto jest hakerem, a kto nie, bo pozory często mylą! Haker może wyglądać jak każdy z nas.</a:t>
            </a:r>
            <a:endParaRPr sz="1000">
              <a:latin typeface="Poppins"/>
              <a:ea typeface="Poppins"/>
              <a:cs typeface="Poppins"/>
              <a:sym typeface="Poppins"/>
            </a:endParaRPr>
          </a:p>
          <a:p>
            <a:pPr indent="0" lvl="0" marL="0" rtl="0" algn="l">
              <a:lnSpc>
                <a:spcPct val="100000"/>
              </a:lnSpc>
              <a:spcBef>
                <a:spcPts val="0"/>
              </a:spcBef>
              <a:spcAft>
                <a:spcPts val="0"/>
              </a:spcAft>
              <a:buSzPts val="1400"/>
              <a:buNone/>
            </a:pPr>
            <a:r>
              <a:t/>
            </a:r>
            <a:endParaRPr b="1" sz="1800">
              <a:solidFill>
                <a:srgbClr val="E8EAED"/>
              </a:solidFill>
              <a:latin typeface="Roboto"/>
              <a:ea typeface="Roboto"/>
              <a:cs typeface="Roboto"/>
              <a:sym typeface="Roboto"/>
            </a:endParaRPr>
          </a:p>
        </p:txBody>
      </p:sp>
      <p:sp>
        <p:nvSpPr>
          <p:cNvPr id="326" name="Google Shape;326;p35: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pl-PL"/>
              <a:t>‹#›</a:t>
            </a:fld>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2" name="Shape 332"/>
        <p:cNvGrpSpPr/>
        <p:nvPr/>
      </p:nvGrpSpPr>
      <p:grpSpPr>
        <a:xfrm>
          <a:off x="0" y="0"/>
          <a:ext cx="0" cy="0"/>
          <a:chOff x="0" y="0"/>
          <a:chExt cx="0" cy="0"/>
        </a:xfrm>
      </p:grpSpPr>
      <p:sp>
        <p:nvSpPr>
          <p:cNvPr id="333" name="Google Shape;333;p1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34" name="Google Shape;334;p1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just">
              <a:lnSpc>
                <a:spcPct val="115000"/>
              </a:lnSpc>
              <a:spcBef>
                <a:spcPts val="0"/>
              </a:spcBef>
              <a:spcAft>
                <a:spcPts val="0"/>
              </a:spcAft>
              <a:buClr>
                <a:schemeClr val="dk1"/>
              </a:buClr>
              <a:buSzPts val="1100"/>
              <a:buFont typeface="Arial"/>
              <a:buNone/>
            </a:pPr>
            <a:r>
              <a:rPr b="1" lang="pl-PL" sz="1000">
                <a:latin typeface="Poppins"/>
                <a:ea typeface="Poppins"/>
                <a:cs typeface="Poppins"/>
                <a:sym typeface="Poppins"/>
              </a:rPr>
              <a:t>P</a:t>
            </a:r>
            <a:r>
              <a:rPr lang="pl-PL" sz="1000">
                <a:latin typeface="Poppins"/>
                <a:ea typeface="Poppins"/>
                <a:cs typeface="Poppins"/>
                <a:sym typeface="Poppins"/>
              </a:rPr>
              <a:t>: Jakie sposoby mają tacy hakerzy? </a:t>
            </a:r>
            <a:endParaRPr sz="1000">
              <a:latin typeface="Poppins"/>
              <a:ea typeface="Poppins"/>
              <a:cs typeface="Poppins"/>
              <a:sym typeface="Poppins"/>
            </a:endParaRPr>
          </a:p>
          <a:p>
            <a:pPr indent="0" lvl="0" marL="0" rtl="0" algn="just">
              <a:lnSpc>
                <a:spcPct val="115000"/>
              </a:lnSpc>
              <a:spcBef>
                <a:spcPts val="0"/>
              </a:spcBef>
              <a:spcAft>
                <a:spcPts val="0"/>
              </a:spcAft>
              <a:buClr>
                <a:schemeClr val="dk1"/>
              </a:buClr>
              <a:buSzPts val="1100"/>
              <a:buFont typeface="Arial"/>
              <a:buNone/>
            </a:pPr>
            <a:r>
              <a:rPr lang="pl-PL" sz="1000">
                <a:latin typeface="Poppins"/>
                <a:ea typeface="Poppins"/>
                <a:cs typeface="Poppins"/>
                <a:sym typeface="Poppins"/>
              </a:rPr>
              <a:t>Cyberprzestępcy często próbują nas oszukać.</a:t>
            </a:r>
            <a:br>
              <a:rPr lang="pl-PL" sz="1000">
                <a:latin typeface="Poppins"/>
                <a:ea typeface="Poppins"/>
                <a:cs typeface="Poppins"/>
                <a:sym typeface="Poppins"/>
              </a:rPr>
            </a:br>
            <a:r>
              <a:rPr lang="pl-PL" sz="1000">
                <a:latin typeface="Poppins"/>
                <a:ea typeface="Poppins"/>
                <a:cs typeface="Poppins"/>
                <a:sym typeface="Poppins"/>
              </a:rPr>
              <a:t>Mogą na przykład wysłać fałszywego e-maila albo SMS-a, który wygląda na prawdziwy – jakby był od nauczyciela, sklepu albo znanej strony.</a:t>
            </a:r>
            <a:endParaRPr sz="1000">
              <a:latin typeface="Poppins"/>
              <a:ea typeface="Poppins"/>
              <a:cs typeface="Poppins"/>
              <a:sym typeface="Poppins"/>
            </a:endParaRPr>
          </a:p>
          <a:p>
            <a:pPr indent="0" lvl="0" marL="0" rtl="0" algn="l">
              <a:lnSpc>
                <a:spcPct val="115000"/>
              </a:lnSpc>
              <a:spcBef>
                <a:spcPts val="0"/>
              </a:spcBef>
              <a:spcAft>
                <a:spcPts val="0"/>
              </a:spcAft>
              <a:buClr>
                <a:schemeClr val="dk1"/>
              </a:buClr>
              <a:buSzPts val="1100"/>
              <a:buFont typeface="Arial"/>
              <a:buNone/>
            </a:pPr>
            <a:r>
              <a:t/>
            </a:r>
            <a:endParaRPr sz="1000">
              <a:latin typeface="Poppins"/>
              <a:ea typeface="Poppins"/>
              <a:cs typeface="Poppins"/>
              <a:sym typeface="Poppins"/>
            </a:endParaRPr>
          </a:p>
          <a:p>
            <a:pPr indent="0" lvl="0" marL="0" rtl="0" algn="l">
              <a:lnSpc>
                <a:spcPct val="115000"/>
              </a:lnSpc>
              <a:spcBef>
                <a:spcPts val="0"/>
              </a:spcBef>
              <a:spcAft>
                <a:spcPts val="0"/>
              </a:spcAft>
              <a:buClr>
                <a:schemeClr val="dk1"/>
              </a:buClr>
              <a:buSzPts val="1100"/>
              <a:buFont typeface="Arial"/>
              <a:buNone/>
            </a:pPr>
            <a:r>
              <a:rPr lang="pl-PL" sz="1000">
                <a:latin typeface="Poppins"/>
                <a:ea typeface="Poppins"/>
                <a:cs typeface="Poppins"/>
                <a:sym typeface="Poppins"/>
              </a:rPr>
              <a:t>W takich wiadomościach mogą:</a:t>
            </a:r>
            <a:endParaRPr sz="1000">
              <a:latin typeface="Poppins"/>
              <a:ea typeface="Poppins"/>
              <a:cs typeface="Poppins"/>
              <a:sym typeface="Poppins"/>
            </a:endParaRPr>
          </a:p>
          <a:p>
            <a:pPr indent="-292100" lvl="0" marL="457200" rtl="0" algn="l">
              <a:lnSpc>
                <a:spcPct val="115000"/>
              </a:lnSpc>
              <a:spcBef>
                <a:spcPts val="0"/>
              </a:spcBef>
              <a:spcAft>
                <a:spcPts val="0"/>
              </a:spcAft>
              <a:buClr>
                <a:schemeClr val="dk1"/>
              </a:buClr>
              <a:buSzPts val="1000"/>
              <a:buFont typeface="Poppins"/>
              <a:buChar char="●"/>
            </a:pPr>
            <a:r>
              <a:rPr lang="pl-PL" sz="1000">
                <a:latin typeface="Poppins"/>
                <a:ea typeface="Poppins"/>
                <a:cs typeface="Poppins"/>
                <a:sym typeface="Poppins"/>
              </a:rPr>
              <a:t>prosić o wasze hasło lub login,</a:t>
            </a:r>
            <a:endParaRPr sz="1000">
              <a:latin typeface="Poppins"/>
              <a:ea typeface="Poppins"/>
              <a:cs typeface="Poppins"/>
              <a:sym typeface="Poppins"/>
            </a:endParaRPr>
          </a:p>
          <a:p>
            <a:pPr indent="-292100" lvl="0" marL="457200" rtl="0" algn="l">
              <a:lnSpc>
                <a:spcPct val="115000"/>
              </a:lnSpc>
              <a:spcBef>
                <a:spcPts val="0"/>
              </a:spcBef>
              <a:spcAft>
                <a:spcPts val="0"/>
              </a:spcAft>
              <a:buClr>
                <a:schemeClr val="dk1"/>
              </a:buClr>
              <a:buSzPts val="1000"/>
              <a:buFont typeface="Poppins"/>
              <a:buChar char="●"/>
            </a:pPr>
            <a:r>
              <a:rPr lang="pl-PL" sz="1000">
                <a:latin typeface="Poppins"/>
                <a:ea typeface="Poppins"/>
                <a:cs typeface="Poppins"/>
                <a:sym typeface="Poppins"/>
              </a:rPr>
              <a:t>próbować zdobyć informacje o was albo waszej rodzinie,</a:t>
            </a:r>
            <a:endParaRPr sz="1000">
              <a:latin typeface="Poppins"/>
              <a:ea typeface="Poppins"/>
              <a:cs typeface="Poppins"/>
              <a:sym typeface="Poppins"/>
            </a:endParaRPr>
          </a:p>
          <a:p>
            <a:pPr indent="-292100" lvl="0" marL="457200" rtl="0" algn="l">
              <a:lnSpc>
                <a:spcPct val="115000"/>
              </a:lnSpc>
              <a:spcBef>
                <a:spcPts val="0"/>
              </a:spcBef>
              <a:spcAft>
                <a:spcPts val="0"/>
              </a:spcAft>
              <a:buClr>
                <a:schemeClr val="dk1"/>
              </a:buClr>
              <a:buSzPts val="1000"/>
              <a:buFont typeface="Poppins"/>
              <a:buChar char="●"/>
            </a:pPr>
            <a:r>
              <a:rPr lang="pl-PL" sz="1000">
                <a:latin typeface="Poppins"/>
                <a:ea typeface="Poppins"/>
                <a:cs typeface="Poppins"/>
                <a:sym typeface="Poppins"/>
              </a:rPr>
              <a:t>dodać podejrzany link lub załącznik, który może zepsuć komputer albo coś z niego ukraść.</a:t>
            </a:r>
            <a:endParaRPr sz="1000">
              <a:latin typeface="Poppins"/>
              <a:ea typeface="Poppins"/>
              <a:cs typeface="Poppins"/>
              <a:sym typeface="Poppins"/>
            </a:endParaRPr>
          </a:p>
          <a:p>
            <a:pPr indent="0" lvl="0" marL="0" rtl="0" algn="just">
              <a:lnSpc>
                <a:spcPct val="115000"/>
              </a:lnSpc>
              <a:spcBef>
                <a:spcPts val="1200"/>
              </a:spcBef>
              <a:spcAft>
                <a:spcPts val="0"/>
              </a:spcAft>
              <a:buClr>
                <a:schemeClr val="dk1"/>
              </a:buClr>
              <a:buSzPts val="1100"/>
              <a:buFont typeface="Arial"/>
              <a:buNone/>
            </a:pPr>
            <a:r>
              <a:rPr lang="pl-PL" sz="1000">
                <a:latin typeface="Poppins"/>
                <a:ea typeface="Poppins"/>
                <a:cs typeface="Poppins"/>
                <a:sym typeface="Poppins"/>
              </a:rPr>
              <a:t>Dlatego </a:t>
            </a:r>
            <a:r>
              <a:rPr b="1" lang="pl-PL" sz="1000">
                <a:latin typeface="Poppins"/>
                <a:ea typeface="Poppins"/>
                <a:cs typeface="Poppins"/>
                <a:sym typeface="Poppins"/>
              </a:rPr>
              <a:t>zawsze warto się zastanowić</a:t>
            </a:r>
            <a:r>
              <a:rPr lang="pl-PL" sz="1000">
                <a:latin typeface="Poppins"/>
                <a:ea typeface="Poppins"/>
                <a:cs typeface="Poppins"/>
                <a:sym typeface="Poppins"/>
              </a:rPr>
              <a:t>, zanim klikniecie jakiś link albo podacie swoje dane. Jeśli coś wygląda dziwnie – lepiej zapytać rodziców lub nauczyciela!</a:t>
            </a:r>
            <a:endParaRPr sz="1000">
              <a:latin typeface="Poppins"/>
              <a:ea typeface="Poppins"/>
              <a:cs typeface="Poppins"/>
              <a:sym typeface="Poppins"/>
            </a:endParaRPr>
          </a:p>
          <a:p>
            <a:pPr indent="0" lvl="0" marL="0" rtl="0" algn="just">
              <a:lnSpc>
                <a:spcPct val="115000"/>
              </a:lnSpc>
              <a:spcBef>
                <a:spcPts val="1200"/>
              </a:spcBef>
              <a:spcAft>
                <a:spcPts val="0"/>
              </a:spcAft>
              <a:buClr>
                <a:schemeClr val="dk1"/>
              </a:buClr>
              <a:buSzPts val="1100"/>
              <a:buFont typeface="Arial"/>
              <a:buNone/>
            </a:pPr>
            <a:r>
              <a:t/>
            </a:r>
            <a:endParaRPr sz="1000">
              <a:latin typeface="Poppins"/>
              <a:ea typeface="Poppins"/>
              <a:cs typeface="Poppins"/>
              <a:sym typeface="Poppins"/>
            </a:endParaRPr>
          </a:p>
          <a:p>
            <a:pPr indent="0" lvl="0" marL="0" rtl="0" algn="just">
              <a:lnSpc>
                <a:spcPct val="115000"/>
              </a:lnSpc>
              <a:spcBef>
                <a:spcPts val="0"/>
              </a:spcBef>
              <a:spcAft>
                <a:spcPts val="0"/>
              </a:spcAft>
              <a:buClr>
                <a:schemeClr val="dk1"/>
              </a:buClr>
              <a:buSzPts val="1100"/>
              <a:buFont typeface="Arial"/>
              <a:buNone/>
            </a:pPr>
            <a:r>
              <a:t/>
            </a:r>
            <a:endParaRPr sz="1000">
              <a:latin typeface="Poppins"/>
              <a:ea typeface="Poppins"/>
              <a:cs typeface="Poppins"/>
              <a:sym typeface="Poppins"/>
            </a:endParaRPr>
          </a:p>
          <a:p>
            <a:pPr indent="0" lvl="0" marL="0" rtl="0" algn="just">
              <a:lnSpc>
                <a:spcPct val="115000"/>
              </a:lnSpc>
              <a:spcBef>
                <a:spcPts val="0"/>
              </a:spcBef>
              <a:spcAft>
                <a:spcPts val="0"/>
              </a:spcAft>
              <a:buClr>
                <a:schemeClr val="dk1"/>
              </a:buClr>
              <a:buSzPts val="1100"/>
              <a:buFont typeface="Arial"/>
              <a:buNone/>
            </a:pPr>
            <a:r>
              <a:rPr b="1" lang="pl-PL" sz="1000">
                <a:latin typeface="Poppins"/>
                <a:ea typeface="Poppins"/>
                <a:cs typeface="Poppins"/>
                <a:sym typeface="Poppins"/>
              </a:rPr>
              <a:t>P</a:t>
            </a:r>
            <a:r>
              <a:rPr lang="pl-PL" sz="1000">
                <a:latin typeface="Poppins"/>
                <a:ea typeface="Poppins"/>
                <a:cs typeface="Poppins"/>
                <a:sym typeface="Poppins"/>
              </a:rPr>
              <a:t>: Jak ochronić się przed atakami? Musimy być bardzo czujni! Zawsze weryfikujcie, czy wiadomość jest prawdziwa. Jeśli coś wydaje się podejrzane, od razu porozmawiajcie z kimś dorosłym – z rodzicem, nauczycielem.</a:t>
            </a:r>
            <a:endParaRPr sz="1000">
              <a:latin typeface="Poppins"/>
              <a:ea typeface="Poppins"/>
              <a:cs typeface="Poppins"/>
              <a:sym typeface="Poppins"/>
            </a:endParaRPr>
          </a:p>
          <a:p>
            <a:pPr indent="0" lvl="0" marL="0" rtl="0" algn="just">
              <a:lnSpc>
                <a:spcPct val="115000"/>
              </a:lnSpc>
              <a:spcBef>
                <a:spcPts val="0"/>
              </a:spcBef>
              <a:spcAft>
                <a:spcPts val="0"/>
              </a:spcAft>
              <a:buClr>
                <a:schemeClr val="dk1"/>
              </a:buClr>
              <a:buSzPts val="1100"/>
              <a:buFont typeface="Arial"/>
              <a:buNone/>
            </a:pPr>
            <a:r>
              <a:rPr i="1" lang="pl-PL" sz="1000">
                <a:latin typeface="Poppins"/>
                <a:ea typeface="Poppins"/>
                <a:cs typeface="Poppins"/>
                <a:sym typeface="Poppins"/>
              </a:rPr>
              <a:t>(Podkreślić te aspekty dzieciom: CZUJNOŚĆ, WERYFIKACJA, OMÓWIENIE Z KIMŚ, NAJLEPIEJ DOROSŁYM)</a:t>
            </a:r>
            <a:endParaRPr i="1" sz="1000">
              <a:latin typeface="Poppins"/>
              <a:ea typeface="Poppins"/>
              <a:cs typeface="Poppins"/>
              <a:sym typeface="Poppins"/>
            </a:endParaRPr>
          </a:p>
          <a:p>
            <a:pPr indent="0" lvl="0" marL="0" rtl="0" algn="just">
              <a:lnSpc>
                <a:spcPct val="115000"/>
              </a:lnSpc>
              <a:spcBef>
                <a:spcPts val="0"/>
              </a:spcBef>
              <a:spcAft>
                <a:spcPts val="0"/>
              </a:spcAft>
              <a:buClr>
                <a:schemeClr val="dk1"/>
              </a:buClr>
              <a:buSzPts val="1100"/>
              <a:buFont typeface="Arial"/>
              <a:buNone/>
            </a:pPr>
            <a:r>
              <a:t/>
            </a:r>
            <a:endParaRPr i="1" sz="1000">
              <a:latin typeface="Poppins"/>
              <a:ea typeface="Poppins"/>
              <a:cs typeface="Poppins"/>
              <a:sym typeface="Poppins"/>
            </a:endParaRPr>
          </a:p>
          <a:p>
            <a:pPr indent="0" lvl="0" marL="0" rtl="0" algn="just">
              <a:lnSpc>
                <a:spcPct val="115000"/>
              </a:lnSpc>
              <a:spcBef>
                <a:spcPts val="0"/>
              </a:spcBef>
              <a:spcAft>
                <a:spcPts val="0"/>
              </a:spcAft>
              <a:buClr>
                <a:schemeClr val="dk1"/>
              </a:buClr>
              <a:buSzPts val="1100"/>
              <a:buFont typeface="Arial"/>
              <a:buNone/>
            </a:pPr>
            <a:r>
              <a:rPr i="1" lang="pl-PL" sz="1000">
                <a:latin typeface="Poppins"/>
                <a:ea typeface="Poppins"/>
                <a:cs typeface="Poppins"/>
                <a:sym typeface="Poppins"/>
              </a:rPr>
              <a:t>(Na prezentacji wyświetlają się dwa maile: jeden od InPostu o paczce, drugi od rzekomego nauczyciela z wynikami sprawdzianu w załączniku – mówimy o phishingu, linkach, załącznikach i konsultacji z dorosłym).</a:t>
            </a:r>
            <a:endParaRPr i="1" sz="1000">
              <a:latin typeface="Poppins"/>
              <a:ea typeface="Poppins"/>
              <a:cs typeface="Poppins"/>
              <a:sym typeface="Poppins"/>
            </a:endParaRPr>
          </a:p>
          <a:p>
            <a:pPr indent="0" lvl="0" marL="0" rtl="0" algn="l">
              <a:lnSpc>
                <a:spcPct val="100000"/>
              </a:lnSpc>
              <a:spcBef>
                <a:spcPts val="0"/>
              </a:spcBef>
              <a:spcAft>
                <a:spcPts val="0"/>
              </a:spcAft>
              <a:buSzPts val="1400"/>
              <a:buNone/>
            </a:pPr>
            <a:r>
              <a:t/>
            </a:r>
            <a:endParaRPr/>
          </a:p>
        </p:txBody>
      </p:sp>
      <p:sp>
        <p:nvSpPr>
          <p:cNvPr id="335" name="Google Shape;335;p11: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pl-PL"/>
              <a:t>‹#›</a:t>
            </a:fld>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1" name="Shape 341"/>
        <p:cNvGrpSpPr/>
        <p:nvPr/>
      </p:nvGrpSpPr>
      <p:grpSpPr>
        <a:xfrm>
          <a:off x="0" y="0"/>
          <a:ext cx="0" cy="0"/>
          <a:chOff x="0" y="0"/>
          <a:chExt cx="0" cy="0"/>
        </a:xfrm>
      </p:grpSpPr>
      <p:sp>
        <p:nvSpPr>
          <p:cNvPr id="342" name="Google Shape;342;g35f9a8e8af1_0_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43" name="Google Shape;343;g35f9a8e8af1_0_6: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just">
              <a:lnSpc>
                <a:spcPct val="115000"/>
              </a:lnSpc>
              <a:spcBef>
                <a:spcPts val="0"/>
              </a:spcBef>
              <a:spcAft>
                <a:spcPts val="0"/>
              </a:spcAft>
              <a:buClr>
                <a:schemeClr val="dk1"/>
              </a:buClr>
              <a:buSzPts val="1100"/>
              <a:buFont typeface="Arial"/>
              <a:buNone/>
            </a:pPr>
            <a:r>
              <a:rPr b="1" lang="pl-PL" sz="1000">
                <a:latin typeface="Poppins"/>
                <a:ea typeface="Poppins"/>
                <a:cs typeface="Poppins"/>
                <a:sym typeface="Poppins"/>
              </a:rPr>
              <a:t>P: </a:t>
            </a:r>
            <a:r>
              <a:rPr lang="pl-PL" sz="1000">
                <a:latin typeface="Poppins"/>
                <a:ea typeface="Poppins"/>
                <a:cs typeface="Poppins"/>
                <a:sym typeface="Poppins"/>
              </a:rPr>
              <a:t>Spójrzcie na tą wiadomość. Co byście zrobili, gdybyście otrzymali takiego maila?</a:t>
            </a:r>
            <a:endParaRPr sz="1000">
              <a:latin typeface="Poppins"/>
              <a:ea typeface="Poppins"/>
              <a:cs typeface="Poppins"/>
              <a:sym typeface="Poppins"/>
            </a:endParaRPr>
          </a:p>
          <a:p>
            <a:pPr indent="0" lvl="0" marL="0" rtl="0" algn="just">
              <a:lnSpc>
                <a:spcPct val="115000"/>
              </a:lnSpc>
              <a:spcBef>
                <a:spcPts val="0"/>
              </a:spcBef>
              <a:spcAft>
                <a:spcPts val="0"/>
              </a:spcAft>
              <a:buClr>
                <a:schemeClr val="dk1"/>
              </a:buClr>
              <a:buSzPts val="1100"/>
              <a:buFont typeface="Arial"/>
              <a:buNone/>
            </a:pPr>
            <a:r>
              <a:t/>
            </a:r>
            <a:endParaRPr sz="1000">
              <a:latin typeface="Poppins"/>
              <a:ea typeface="Poppins"/>
              <a:cs typeface="Poppins"/>
              <a:sym typeface="Poppins"/>
            </a:endParaRPr>
          </a:p>
          <a:p>
            <a:pPr indent="0" lvl="0" marL="0" rtl="0" algn="just">
              <a:lnSpc>
                <a:spcPct val="115000"/>
              </a:lnSpc>
              <a:spcBef>
                <a:spcPts val="0"/>
              </a:spcBef>
              <a:spcAft>
                <a:spcPts val="0"/>
              </a:spcAft>
              <a:buClr>
                <a:schemeClr val="dk1"/>
              </a:buClr>
              <a:buSzPts val="1100"/>
              <a:buFont typeface="Arial"/>
              <a:buNone/>
            </a:pPr>
            <a:r>
              <a:rPr b="1" lang="pl-PL" sz="1000">
                <a:latin typeface="Poppins"/>
                <a:ea typeface="Poppins"/>
                <a:cs typeface="Poppins"/>
                <a:sym typeface="Poppins"/>
              </a:rPr>
              <a:t>P: </a:t>
            </a:r>
            <a:r>
              <a:rPr lang="pl-PL" sz="1000">
                <a:latin typeface="Poppins"/>
                <a:ea typeface="Poppins"/>
                <a:cs typeface="Poppins"/>
                <a:sym typeface="Poppins"/>
              </a:rPr>
              <a:t>To właśnie jest przykład PHISHINGU (czyt: fiszingu). Czyli fałszywych wiadomości, które wysyłają cyberprzestępcy, żeby nas na coś nabrać! Czy ta wiadomość nie wygląda na zbyt piękną, aby była prawdziwa? Czy w prawdziwym życiu dostalibyście nowego iPhona (lub jakiś drogi sprzęt) zupełnie za darmo? Nie sądzę!</a:t>
            </a:r>
            <a:endParaRPr sz="1000">
              <a:latin typeface="Poppins"/>
              <a:ea typeface="Poppins"/>
              <a:cs typeface="Poppins"/>
              <a:sym typeface="Poppins"/>
            </a:endParaRPr>
          </a:p>
          <a:p>
            <a:pPr indent="0" lvl="0" marL="0" rtl="0" algn="just">
              <a:lnSpc>
                <a:spcPct val="115000"/>
              </a:lnSpc>
              <a:spcBef>
                <a:spcPts val="0"/>
              </a:spcBef>
              <a:spcAft>
                <a:spcPts val="0"/>
              </a:spcAft>
              <a:buClr>
                <a:schemeClr val="dk1"/>
              </a:buClr>
              <a:buSzPts val="1100"/>
              <a:buFont typeface="Arial"/>
              <a:buNone/>
            </a:pPr>
            <a:r>
              <a:t/>
            </a:r>
            <a:endParaRPr sz="1000">
              <a:latin typeface="Poppins"/>
              <a:ea typeface="Poppins"/>
              <a:cs typeface="Poppins"/>
              <a:sym typeface="Poppins"/>
            </a:endParaRPr>
          </a:p>
          <a:p>
            <a:pPr indent="0" lvl="0" marL="0" rtl="0" algn="just">
              <a:lnSpc>
                <a:spcPct val="115000"/>
              </a:lnSpc>
              <a:spcBef>
                <a:spcPts val="0"/>
              </a:spcBef>
              <a:spcAft>
                <a:spcPts val="0"/>
              </a:spcAft>
              <a:buClr>
                <a:schemeClr val="dk1"/>
              </a:buClr>
              <a:buSzPts val="1100"/>
              <a:buFont typeface="Arial"/>
              <a:buNone/>
            </a:pPr>
            <a:r>
              <a:rPr b="1" lang="pl-PL" sz="1000">
                <a:latin typeface="Poppins"/>
                <a:ea typeface="Poppins"/>
                <a:cs typeface="Poppins"/>
                <a:sym typeface="Poppins"/>
              </a:rPr>
              <a:t>P</a:t>
            </a:r>
            <a:r>
              <a:rPr lang="pl-PL" sz="1000">
                <a:latin typeface="Poppins"/>
                <a:ea typeface="Poppins"/>
                <a:cs typeface="Poppins"/>
                <a:sym typeface="Poppins"/>
              </a:rPr>
              <a:t>: A wiecie skąd się wzięło określenie </a:t>
            </a:r>
            <a:r>
              <a:rPr b="1" lang="pl-PL" sz="1000">
                <a:latin typeface="Poppins"/>
                <a:ea typeface="Poppins"/>
                <a:cs typeface="Poppins"/>
                <a:sym typeface="Poppins"/>
              </a:rPr>
              <a:t>phishing </a:t>
            </a:r>
            <a:r>
              <a:rPr lang="pl-PL" sz="1000">
                <a:latin typeface="Poppins"/>
                <a:ea typeface="Poppins"/>
                <a:cs typeface="Poppins"/>
                <a:sym typeface="Poppins"/>
              </a:rPr>
              <a:t>(czyt: fiszing)?</a:t>
            </a:r>
            <a:endParaRPr sz="1000">
              <a:latin typeface="Poppins"/>
              <a:ea typeface="Poppins"/>
              <a:cs typeface="Poppins"/>
              <a:sym typeface="Poppins"/>
            </a:endParaRPr>
          </a:p>
          <a:p>
            <a:pPr indent="0" lvl="0" marL="0" rtl="0" algn="just">
              <a:lnSpc>
                <a:spcPct val="115000"/>
              </a:lnSpc>
              <a:spcBef>
                <a:spcPts val="0"/>
              </a:spcBef>
              <a:spcAft>
                <a:spcPts val="0"/>
              </a:spcAft>
              <a:buClr>
                <a:schemeClr val="dk1"/>
              </a:buClr>
              <a:buSzPts val="1100"/>
              <a:buFont typeface="Arial"/>
              <a:buNone/>
            </a:pPr>
            <a:r>
              <a:rPr lang="pl-PL" sz="1000">
                <a:latin typeface="Poppins"/>
                <a:ea typeface="Poppins"/>
                <a:cs typeface="Poppins"/>
                <a:sym typeface="Poppins"/>
              </a:rPr>
              <a:t>To określenie pochodzi z języka angielskiego, które oznacza „łowienie” – ale nie ryb, tylko informacji! To sposób oszukiwania ludzi, żeby podali swoje hasła, dane lub kliknęli w niebezpieczny link, bo myślą, że to prawdziwa wiadomość - dokładnie jak w tym mailu na ekranie!</a:t>
            </a:r>
            <a:endParaRPr sz="1000">
              <a:latin typeface="Poppins"/>
              <a:ea typeface="Poppins"/>
              <a:cs typeface="Poppins"/>
              <a:sym typeface="Poppins"/>
            </a:endParaRPr>
          </a:p>
          <a:p>
            <a:pPr indent="0" lvl="0" marL="0" rtl="0" algn="l">
              <a:lnSpc>
                <a:spcPct val="100000"/>
              </a:lnSpc>
              <a:spcBef>
                <a:spcPts val="0"/>
              </a:spcBef>
              <a:spcAft>
                <a:spcPts val="0"/>
              </a:spcAft>
              <a:buSzPts val="1400"/>
              <a:buNone/>
            </a:pPr>
            <a:r>
              <a:t/>
            </a:r>
            <a:endParaRPr/>
          </a:p>
        </p:txBody>
      </p:sp>
      <p:sp>
        <p:nvSpPr>
          <p:cNvPr id="344" name="Google Shape;344;g35f9a8e8af1_0_6: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pl-PL"/>
              <a:t>‹#›</a:t>
            </a:fld>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1" name="Shape 351"/>
        <p:cNvGrpSpPr/>
        <p:nvPr/>
      </p:nvGrpSpPr>
      <p:grpSpPr>
        <a:xfrm>
          <a:off x="0" y="0"/>
          <a:ext cx="0" cy="0"/>
          <a:chOff x="0" y="0"/>
          <a:chExt cx="0" cy="0"/>
        </a:xfrm>
      </p:grpSpPr>
      <p:sp>
        <p:nvSpPr>
          <p:cNvPr id="352" name="Google Shape;352;p1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53" name="Google Shape;353;p1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0"/>
              </a:spcBef>
              <a:spcAft>
                <a:spcPts val="0"/>
              </a:spcAft>
              <a:buClr>
                <a:schemeClr val="dk1"/>
              </a:buClr>
              <a:buSzPts val="1100"/>
              <a:buFont typeface="Arial"/>
              <a:buNone/>
            </a:pPr>
            <a:r>
              <a:rPr b="1" lang="pl-PL" sz="1000">
                <a:latin typeface="Poppins"/>
                <a:ea typeface="Poppins"/>
                <a:cs typeface="Poppins"/>
                <a:sym typeface="Poppins"/>
              </a:rPr>
              <a:t>P: </a:t>
            </a:r>
            <a:r>
              <a:rPr lang="pl-PL" sz="1000">
                <a:latin typeface="Poppins"/>
                <a:ea typeface="Poppins"/>
                <a:cs typeface="Poppins"/>
                <a:sym typeface="Poppins"/>
              </a:rPr>
              <a:t>Popatrzcie na te wiadomości:</a:t>
            </a:r>
            <a:endParaRPr sz="1000">
              <a:latin typeface="Poppins"/>
              <a:ea typeface="Poppins"/>
              <a:cs typeface="Poppins"/>
              <a:sym typeface="Poppins"/>
            </a:endParaRPr>
          </a:p>
          <a:p>
            <a:pPr indent="-292100" lvl="0" marL="457200" rtl="0" algn="l">
              <a:lnSpc>
                <a:spcPct val="115000"/>
              </a:lnSpc>
              <a:spcBef>
                <a:spcPts val="0"/>
              </a:spcBef>
              <a:spcAft>
                <a:spcPts val="0"/>
              </a:spcAft>
              <a:buClr>
                <a:schemeClr val="dk1"/>
              </a:buClr>
              <a:buSzPts val="1000"/>
              <a:buFont typeface="Poppins"/>
              <a:buAutoNum type="arabicPeriod"/>
            </a:pPr>
            <a:r>
              <a:rPr lang="pl-PL" sz="1000">
                <a:latin typeface="Poppins"/>
                <a:ea typeface="Poppins"/>
                <a:cs typeface="Poppins"/>
                <a:sym typeface="Poppins"/>
              </a:rPr>
              <a:t>Tomek pisze do was z nieznanego numeru, czy dziś z nim wyjdziecie. Jeśli numer jest nowy, a Tomek nic nie mówił, że go zmienia – warto to sprawdzić! Może to nie Tomek, tylko ktoś, kto chce was oszukać! W takiej sytuacji napiszcie do Tomka np. na innym komunikatorze (np. Facebook) albo zadzwońcie do jego rodziców, żeby to potwierdzić.</a:t>
            </a:r>
            <a:endParaRPr sz="1000">
              <a:latin typeface="Poppins"/>
              <a:ea typeface="Poppins"/>
              <a:cs typeface="Poppins"/>
              <a:sym typeface="Poppins"/>
            </a:endParaRPr>
          </a:p>
          <a:p>
            <a:pPr indent="-292100" lvl="0" marL="457200" rtl="0" algn="l">
              <a:lnSpc>
                <a:spcPct val="115000"/>
              </a:lnSpc>
              <a:spcBef>
                <a:spcPts val="0"/>
              </a:spcBef>
              <a:spcAft>
                <a:spcPts val="0"/>
              </a:spcAft>
              <a:buClr>
                <a:schemeClr val="dk1"/>
              </a:buClr>
              <a:buSzPts val="1000"/>
              <a:buFont typeface="Poppins"/>
              <a:buAutoNum type="arabicPeriod"/>
            </a:pPr>
            <a:r>
              <a:rPr lang="pl-PL" sz="1000">
                <a:latin typeface="Poppins"/>
                <a:ea typeface="Poppins"/>
                <a:cs typeface="Poppins"/>
                <a:sym typeface="Poppins"/>
              </a:rPr>
              <a:t>Druga wiadomość - znowu z nieznanego numeru pisze do was kuzynka. Ale czy to na pewno wasza kuzynka?</a:t>
            </a:r>
            <a:br>
              <a:rPr lang="pl-PL" sz="1000">
                <a:latin typeface="Poppins"/>
                <a:ea typeface="Poppins"/>
                <a:cs typeface="Poppins"/>
                <a:sym typeface="Poppins"/>
              </a:rPr>
            </a:br>
            <a:r>
              <a:rPr lang="pl-PL" sz="1000">
                <a:latin typeface="Poppins"/>
                <a:ea typeface="Poppins"/>
                <a:cs typeface="Poppins"/>
                <a:sym typeface="Poppins"/>
              </a:rPr>
              <a:t>– Nie wiadomo, kto to pisze – nie podał imienia.</a:t>
            </a:r>
            <a:br>
              <a:rPr lang="pl-PL" sz="1000">
                <a:latin typeface="Poppins"/>
                <a:ea typeface="Poppins"/>
                <a:cs typeface="Poppins"/>
                <a:sym typeface="Poppins"/>
              </a:rPr>
            </a:br>
            <a:r>
              <a:rPr lang="pl-PL" sz="1000">
                <a:latin typeface="Poppins"/>
                <a:ea typeface="Poppins"/>
                <a:cs typeface="Poppins"/>
                <a:sym typeface="Poppins"/>
              </a:rPr>
              <a:t>– Pisze o prezencie i daje link – to może być pułapka!</a:t>
            </a:r>
            <a:br>
              <a:rPr lang="pl-PL" sz="1000">
                <a:latin typeface="Poppins"/>
                <a:ea typeface="Poppins"/>
                <a:cs typeface="Poppins"/>
                <a:sym typeface="Poppins"/>
              </a:rPr>
            </a:br>
            <a:r>
              <a:rPr lang="pl-PL" sz="1000">
                <a:latin typeface="Poppins"/>
                <a:ea typeface="Poppins"/>
                <a:cs typeface="Poppins"/>
                <a:sym typeface="Poppins"/>
              </a:rPr>
              <a:t>– Prawdziwa kuzynka raczej napisałaby do rodziców albo zadzwoniła.</a:t>
            </a:r>
            <a:endParaRPr sz="1000">
              <a:latin typeface="Poppins"/>
              <a:ea typeface="Poppins"/>
              <a:cs typeface="Poppins"/>
              <a:sym typeface="Poppins"/>
            </a:endParaRPr>
          </a:p>
          <a:p>
            <a:pPr indent="0" lvl="0" marL="0" rtl="0" algn="l">
              <a:lnSpc>
                <a:spcPct val="115000"/>
              </a:lnSpc>
              <a:spcBef>
                <a:spcPts val="0"/>
              </a:spcBef>
              <a:spcAft>
                <a:spcPts val="0"/>
              </a:spcAft>
              <a:buClr>
                <a:schemeClr val="dk1"/>
              </a:buClr>
              <a:buSzPts val="1100"/>
              <a:buFont typeface="Arial"/>
              <a:buNone/>
            </a:pPr>
            <a:r>
              <a:t/>
            </a:r>
            <a:endParaRPr sz="1000">
              <a:latin typeface="Poppins"/>
              <a:ea typeface="Poppins"/>
              <a:cs typeface="Poppins"/>
              <a:sym typeface="Poppins"/>
            </a:endParaRPr>
          </a:p>
          <a:p>
            <a:pPr indent="0" lvl="0" marL="0" rtl="0" algn="l">
              <a:lnSpc>
                <a:spcPct val="115000"/>
              </a:lnSpc>
              <a:spcBef>
                <a:spcPts val="0"/>
              </a:spcBef>
              <a:spcAft>
                <a:spcPts val="0"/>
              </a:spcAft>
              <a:buClr>
                <a:schemeClr val="dk1"/>
              </a:buClr>
              <a:buSzPts val="1100"/>
              <a:buFont typeface="Arial"/>
              <a:buNone/>
            </a:pPr>
            <a:r>
              <a:t/>
            </a:r>
            <a:endParaRPr sz="1000">
              <a:latin typeface="Poppins"/>
              <a:ea typeface="Poppins"/>
              <a:cs typeface="Poppins"/>
              <a:sym typeface="Poppins"/>
            </a:endParaRPr>
          </a:p>
          <a:p>
            <a:pPr indent="0" lvl="0" marL="0" rtl="0" algn="just">
              <a:lnSpc>
                <a:spcPct val="115000"/>
              </a:lnSpc>
              <a:spcBef>
                <a:spcPts val="0"/>
              </a:spcBef>
              <a:spcAft>
                <a:spcPts val="0"/>
              </a:spcAft>
              <a:buClr>
                <a:schemeClr val="dk1"/>
              </a:buClr>
              <a:buSzPts val="1100"/>
              <a:buFont typeface="Arial"/>
              <a:buNone/>
            </a:pPr>
            <a:r>
              <a:rPr b="1" lang="pl-PL" sz="1000">
                <a:latin typeface="Poppins"/>
                <a:ea typeface="Poppins"/>
                <a:cs typeface="Poppins"/>
                <a:sym typeface="Poppins"/>
              </a:rPr>
              <a:t>P</a:t>
            </a:r>
            <a:r>
              <a:rPr lang="pl-PL" sz="1000">
                <a:latin typeface="Poppins"/>
                <a:ea typeface="Poppins"/>
                <a:cs typeface="Poppins"/>
                <a:sym typeface="Poppins"/>
              </a:rPr>
              <a:t>: Czy odróżnienie hakera od zwykłej osoby w internecie jest łatwe, np. gdy ktoś do nas pisze na komunikatorze? (pytania otwarte)</a:t>
            </a:r>
            <a:br>
              <a:rPr lang="pl-PL" sz="1000">
                <a:latin typeface="Poppins"/>
                <a:ea typeface="Poppins"/>
                <a:cs typeface="Poppins"/>
                <a:sym typeface="Poppins"/>
              </a:rPr>
            </a:br>
            <a:r>
              <a:rPr b="1" lang="pl-PL" sz="1000">
                <a:latin typeface="Poppins"/>
                <a:ea typeface="Poppins"/>
                <a:cs typeface="Poppins"/>
                <a:sym typeface="Poppins"/>
              </a:rPr>
              <a:t>Dopowiedzenie</a:t>
            </a:r>
            <a:r>
              <a:rPr lang="pl-PL" sz="1000">
                <a:latin typeface="Poppins"/>
                <a:ea typeface="Poppins"/>
                <a:cs typeface="Poppins"/>
                <a:sym typeface="Poppins"/>
              </a:rPr>
              <a:t>: Nie zawsze. Hakerzy potrafią udawać znajomych i pisać miłe wiadomości. Dlatego trzeba być czujnym – jeśli coś wydaje się dziwne, lepiej zapytać dorosłego.</a:t>
            </a:r>
            <a:endParaRPr sz="1000">
              <a:latin typeface="Poppins"/>
              <a:ea typeface="Poppins"/>
              <a:cs typeface="Poppins"/>
              <a:sym typeface="Poppins"/>
            </a:endParaRPr>
          </a:p>
          <a:p>
            <a:pPr indent="0" lvl="0" marL="0" rtl="0" algn="just">
              <a:lnSpc>
                <a:spcPct val="115000"/>
              </a:lnSpc>
              <a:spcBef>
                <a:spcPts val="0"/>
              </a:spcBef>
              <a:spcAft>
                <a:spcPts val="0"/>
              </a:spcAft>
              <a:buClr>
                <a:schemeClr val="dk1"/>
              </a:buClr>
              <a:buSzPts val="1100"/>
              <a:buFont typeface="Arial"/>
              <a:buNone/>
            </a:pPr>
            <a:r>
              <a:t/>
            </a:r>
            <a:endParaRPr sz="1000">
              <a:latin typeface="Poppins"/>
              <a:ea typeface="Poppins"/>
              <a:cs typeface="Poppins"/>
              <a:sym typeface="Poppins"/>
            </a:endParaRPr>
          </a:p>
          <a:p>
            <a:pPr indent="0" lvl="0" marL="0" rtl="0" algn="just">
              <a:lnSpc>
                <a:spcPct val="115000"/>
              </a:lnSpc>
              <a:spcBef>
                <a:spcPts val="0"/>
              </a:spcBef>
              <a:spcAft>
                <a:spcPts val="0"/>
              </a:spcAft>
              <a:buClr>
                <a:schemeClr val="dk1"/>
              </a:buClr>
              <a:buSzPts val="1100"/>
              <a:buFont typeface="Arial"/>
              <a:buNone/>
            </a:pPr>
            <a:r>
              <a:rPr b="1" lang="pl-PL" sz="1000">
                <a:latin typeface="Poppins"/>
                <a:ea typeface="Poppins"/>
                <a:cs typeface="Poppins"/>
                <a:sym typeface="Poppins"/>
              </a:rPr>
              <a:t>P</a:t>
            </a:r>
            <a:r>
              <a:rPr lang="pl-PL" sz="1000">
                <a:latin typeface="Poppins"/>
                <a:ea typeface="Poppins"/>
                <a:cs typeface="Poppins"/>
                <a:sym typeface="Poppins"/>
              </a:rPr>
              <a:t>: Jak to zrobić?</a:t>
            </a:r>
            <a:br>
              <a:rPr lang="pl-PL" sz="1000">
                <a:latin typeface="Poppins"/>
                <a:ea typeface="Poppins"/>
                <a:cs typeface="Poppins"/>
                <a:sym typeface="Poppins"/>
              </a:rPr>
            </a:br>
            <a:r>
              <a:rPr b="1" lang="pl-PL" sz="1000">
                <a:latin typeface="Poppins"/>
                <a:ea typeface="Poppins"/>
                <a:cs typeface="Poppins"/>
                <a:sym typeface="Poppins"/>
              </a:rPr>
              <a:t>Dopowiedzenie</a:t>
            </a:r>
            <a:r>
              <a:rPr lang="pl-PL" sz="1000">
                <a:latin typeface="Poppins"/>
                <a:ea typeface="Poppins"/>
                <a:cs typeface="Poppins"/>
                <a:sym typeface="Poppins"/>
              </a:rPr>
              <a:t>: Zawsze sprawdzaj, kto naprawdę do ciebie pisze. Jeśli ktoś prosi o dane, hasło albo coś podejrzanego – </a:t>
            </a:r>
            <a:r>
              <a:rPr b="1" lang="pl-PL" sz="1000">
                <a:latin typeface="Poppins"/>
                <a:ea typeface="Poppins"/>
                <a:cs typeface="Poppins"/>
                <a:sym typeface="Poppins"/>
              </a:rPr>
              <a:t>nie odpowiadaj</a:t>
            </a:r>
            <a:r>
              <a:rPr lang="pl-PL" sz="1000">
                <a:latin typeface="Poppins"/>
                <a:ea typeface="Poppins"/>
                <a:cs typeface="Poppins"/>
                <a:sym typeface="Poppins"/>
              </a:rPr>
              <a:t>, tylko powiedz o tym rodzicowi lub nauczycielowi.</a:t>
            </a:r>
            <a:endParaRPr sz="1000">
              <a:latin typeface="Poppins"/>
              <a:ea typeface="Poppins"/>
              <a:cs typeface="Poppins"/>
              <a:sym typeface="Poppins"/>
            </a:endParaRPr>
          </a:p>
          <a:p>
            <a:pPr indent="0" lvl="0" marL="0" rtl="0" algn="just">
              <a:lnSpc>
                <a:spcPct val="115000"/>
              </a:lnSpc>
              <a:spcBef>
                <a:spcPts val="0"/>
              </a:spcBef>
              <a:spcAft>
                <a:spcPts val="0"/>
              </a:spcAft>
              <a:buClr>
                <a:schemeClr val="dk1"/>
              </a:buClr>
              <a:buSzPts val="1100"/>
              <a:buFont typeface="Arial"/>
              <a:buNone/>
            </a:pPr>
            <a:r>
              <a:t/>
            </a:r>
            <a:endParaRPr sz="1000">
              <a:latin typeface="Poppins"/>
              <a:ea typeface="Poppins"/>
              <a:cs typeface="Poppins"/>
              <a:sym typeface="Poppins"/>
            </a:endParaRPr>
          </a:p>
          <a:p>
            <a:pPr indent="0" lvl="0" marL="0" rtl="0" algn="just">
              <a:lnSpc>
                <a:spcPct val="115000"/>
              </a:lnSpc>
              <a:spcBef>
                <a:spcPts val="0"/>
              </a:spcBef>
              <a:spcAft>
                <a:spcPts val="0"/>
              </a:spcAft>
              <a:buClr>
                <a:schemeClr val="dk1"/>
              </a:buClr>
              <a:buSzPts val="1100"/>
              <a:buFont typeface="Arial"/>
              <a:buNone/>
            </a:pPr>
            <a:r>
              <a:rPr b="1" lang="pl-PL" sz="1000">
                <a:latin typeface="Poppins"/>
                <a:ea typeface="Poppins"/>
                <a:cs typeface="Poppins"/>
                <a:sym typeface="Poppins"/>
              </a:rPr>
              <a:t>P</a:t>
            </a:r>
            <a:r>
              <a:rPr lang="pl-PL" sz="1000">
                <a:latin typeface="Poppins"/>
                <a:ea typeface="Poppins"/>
                <a:cs typeface="Poppins"/>
                <a:sym typeface="Poppins"/>
              </a:rPr>
              <a:t>: Co zrobić, żeby nie wpaść w sidła hakera?</a:t>
            </a:r>
            <a:endParaRPr sz="1000">
              <a:latin typeface="Poppins"/>
              <a:ea typeface="Poppins"/>
              <a:cs typeface="Poppins"/>
              <a:sym typeface="Poppins"/>
            </a:endParaRPr>
          </a:p>
          <a:p>
            <a:pPr indent="0" lvl="0" marL="0" rtl="0" algn="just">
              <a:lnSpc>
                <a:spcPct val="115000"/>
              </a:lnSpc>
              <a:spcBef>
                <a:spcPts val="0"/>
              </a:spcBef>
              <a:spcAft>
                <a:spcPts val="0"/>
              </a:spcAft>
              <a:buClr>
                <a:schemeClr val="dk1"/>
              </a:buClr>
              <a:buSzPts val="1100"/>
              <a:buFont typeface="Arial"/>
              <a:buNone/>
            </a:pPr>
            <a:r>
              <a:rPr lang="pl-PL" sz="1000">
                <a:latin typeface="Poppins"/>
                <a:ea typeface="Poppins"/>
                <a:cs typeface="Poppins"/>
                <a:sym typeface="Poppins"/>
              </a:rPr>
              <a:t>– Nie podawaj nikomu swoich danych ani haseł.</a:t>
            </a:r>
            <a:endParaRPr sz="1000">
              <a:latin typeface="Poppins"/>
              <a:ea typeface="Poppins"/>
              <a:cs typeface="Poppins"/>
              <a:sym typeface="Poppins"/>
            </a:endParaRPr>
          </a:p>
          <a:p>
            <a:pPr indent="0" lvl="0" marL="0" rtl="0" algn="just">
              <a:lnSpc>
                <a:spcPct val="115000"/>
              </a:lnSpc>
              <a:spcBef>
                <a:spcPts val="0"/>
              </a:spcBef>
              <a:spcAft>
                <a:spcPts val="0"/>
              </a:spcAft>
              <a:buClr>
                <a:schemeClr val="dk1"/>
              </a:buClr>
              <a:buSzPts val="1100"/>
              <a:buFont typeface="Arial"/>
              <a:buNone/>
            </a:pPr>
            <a:r>
              <a:rPr lang="pl-PL" sz="1000">
                <a:latin typeface="Poppins"/>
                <a:ea typeface="Poppins"/>
                <a:cs typeface="Poppins"/>
                <a:sym typeface="Poppins"/>
              </a:rPr>
              <a:t>– Nie klikaj w dziwne linki, które wydają ci się podejrzane.</a:t>
            </a:r>
            <a:endParaRPr sz="1000">
              <a:latin typeface="Poppins"/>
              <a:ea typeface="Poppins"/>
              <a:cs typeface="Poppins"/>
              <a:sym typeface="Poppins"/>
            </a:endParaRPr>
          </a:p>
          <a:p>
            <a:pPr indent="0" lvl="0" marL="0" rtl="0" algn="just">
              <a:lnSpc>
                <a:spcPct val="115000"/>
              </a:lnSpc>
              <a:spcBef>
                <a:spcPts val="0"/>
              </a:spcBef>
              <a:spcAft>
                <a:spcPts val="0"/>
              </a:spcAft>
              <a:buClr>
                <a:schemeClr val="dk1"/>
              </a:buClr>
              <a:buSzPts val="1100"/>
              <a:buFont typeface="Arial"/>
              <a:buNone/>
            </a:pPr>
            <a:r>
              <a:rPr lang="pl-PL" sz="1000">
                <a:latin typeface="Poppins"/>
                <a:ea typeface="Poppins"/>
                <a:cs typeface="Poppins"/>
                <a:sym typeface="Poppins"/>
              </a:rPr>
              <a:t>– Zgłaszaj podejrzane wiadomości dorosłym.</a:t>
            </a:r>
            <a:endParaRPr sz="1000">
              <a:latin typeface="Poppins"/>
              <a:ea typeface="Poppins"/>
              <a:cs typeface="Poppins"/>
              <a:sym typeface="Poppins"/>
            </a:endParaRPr>
          </a:p>
          <a:p>
            <a:pPr indent="0" lvl="0" marL="0" rtl="0" algn="just">
              <a:lnSpc>
                <a:spcPct val="115000"/>
              </a:lnSpc>
              <a:spcBef>
                <a:spcPts val="0"/>
              </a:spcBef>
              <a:spcAft>
                <a:spcPts val="0"/>
              </a:spcAft>
              <a:buClr>
                <a:schemeClr val="dk1"/>
              </a:buClr>
              <a:buSzPts val="1100"/>
              <a:buFont typeface="Arial"/>
              <a:buNone/>
            </a:pPr>
            <a:r>
              <a:rPr lang="pl-PL" sz="1000">
                <a:latin typeface="Poppins"/>
                <a:ea typeface="Poppins"/>
                <a:cs typeface="Poppins"/>
                <a:sym typeface="Poppins"/>
              </a:rPr>
              <a:t>– Uważaj na wiadomości od nieznajomych – nawet jeśli udają kolegę lub koleżankę!</a:t>
            </a:r>
            <a:endParaRPr sz="1000">
              <a:latin typeface="Poppins"/>
              <a:ea typeface="Poppins"/>
              <a:cs typeface="Poppins"/>
              <a:sym typeface="Poppins"/>
            </a:endParaRPr>
          </a:p>
          <a:p>
            <a:pPr indent="0" lvl="0" marL="0" rtl="0" algn="l">
              <a:lnSpc>
                <a:spcPct val="100000"/>
              </a:lnSpc>
              <a:spcBef>
                <a:spcPts val="0"/>
              </a:spcBef>
              <a:spcAft>
                <a:spcPts val="0"/>
              </a:spcAft>
              <a:buSzPts val="1400"/>
              <a:buNone/>
            </a:pPr>
            <a:r>
              <a:t/>
            </a:r>
            <a:endParaRPr b="1">
              <a:solidFill>
                <a:srgbClr val="E8EAED"/>
              </a:solidFill>
              <a:latin typeface="Roboto"/>
              <a:ea typeface="Roboto"/>
              <a:cs typeface="Roboto"/>
              <a:sym typeface="Roboto"/>
            </a:endParaRPr>
          </a:p>
        </p:txBody>
      </p:sp>
      <p:sp>
        <p:nvSpPr>
          <p:cNvPr id="354" name="Google Shape;354;p13: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pl-PL"/>
              <a:t>‹#›</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6" name="Shape 116"/>
        <p:cNvGrpSpPr/>
        <p:nvPr/>
      </p:nvGrpSpPr>
      <p:grpSpPr>
        <a:xfrm>
          <a:off x="0" y="0"/>
          <a:ext cx="0" cy="0"/>
          <a:chOff x="0" y="0"/>
          <a:chExt cx="0" cy="0"/>
        </a:xfrm>
      </p:grpSpPr>
      <p:sp>
        <p:nvSpPr>
          <p:cNvPr id="117" name="Google Shape;117;p3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18" name="Google Shape;118;p3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just">
              <a:lnSpc>
                <a:spcPct val="115000"/>
              </a:lnSpc>
              <a:spcBef>
                <a:spcPts val="0"/>
              </a:spcBef>
              <a:spcAft>
                <a:spcPts val="0"/>
              </a:spcAft>
              <a:buClr>
                <a:schemeClr val="dk1"/>
              </a:buClr>
              <a:buSzPts val="1100"/>
              <a:buFont typeface="Arial"/>
              <a:buNone/>
            </a:pPr>
            <a:r>
              <a:rPr i="1" lang="pl-PL" sz="1000">
                <a:latin typeface="Poppins"/>
                <a:ea typeface="Poppins"/>
                <a:cs typeface="Poppins"/>
                <a:sym typeface="Poppins"/>
              </a:rPr>
              <a:t>Zadajemy dzieciom pytania</a:t>
            </a:r>
            <a:endParaRPr i="1" sz="1000">
              <a:latin typeface="Poppins"/>
              <a:ea typeface="Poppins"/>
              <a:cs typeface="Poppins"/>
              <a:sym typeface="Poppins"/>
            </a:endParaRPr>
          </a:p>
          <a:p>
            <a:pPr indent="0" lvl="0" marL="0" rtl="0" algn="just">
              <a:lnSpc>
                <a:spcPct val="115000"/>
              </a:lnSpc>
              <a:spcBef>
                <a:spcPts val="1200"/>
              </a:spcBef>
              <a:spcAft>
                <a:spcPts val="0"/>
              </a:spcAft>
              <a:buClr>
                <a:schemeClr val="dk1"/>
              </a:buClr>
              <a:buSzPts val="1100"/>
              <a:buFont typeface="Arial"/>
              <a:buNone/>
            </a:pPr>
            <a:r>
              <a:rPr b="1" lang="pl-PL" sz="1000">
                <a:latin typeface="Poppins"/>
                <a:ea typeface="Poppins"/>
                <a:cs typeface="Poppins"/>
                <a:sym typeface="Poppins"/>
              </a:rPr>
              <a:t>P</a:t>
            </a:r>
            <a:r>
              <a:rPr lang="pl-PL" sz="1000">
                <a:latin typeface="Poppins"/>
                <a:ea typeface="Poppins"/>
                <a:cs typeface="Poppins"/>
                <a:sym typeface="Poppins"/>
              </a:rPr>
              <a:t>: Świetnie! A teraz trudniejsze pytanie: Co to jest internet? Gdzie on się znajduje?</a:t>
            </a:r>
            <a:endParaRPr sz="1000">
              <a:latin typeface="Poppins"/>
              <a:ea typeface="Poppins"/>
              <a:cs typeface="Poppins"/>
              <a:sym typeface="Poppins"/>
            </a:endParaRPr>
          </a:p>
          <a:p>
            <a:pPr indent="0" lvl="0" marL="0" rtl="0" algn="just">
              <a:lnSpc>
                <a:spcPct val="115000"/>
              </a:lnSpc>
              <a:spcBef>
                <a:spcPts val="1200"/>
              </a:spcBef>
              <a:spcAft>
                <a:spcPts val="0"/>
              </a:spcAft>
              <a:buClr>
                <a:schemeClr val="dk1"/>
              </a:buClr>
              <a:buSzPts val="1100"/>
              <a:buFont typeface="Arial"/>
              <a:buNone/>
            </a:pPr>
            <a:r>
              <a:rPr i="1" lang="pl-PL" sz="1000">
                <a:latin typeface="Poppins"/>
                <a:ea typeface="Poppins"/>
                <a:cs typeface="Poppins"/>
                <a:sym typeface="Poppins"/>
              </a:rPr>
              <a:t>(Czekamy na odpowiedzi dzieci. Prawdopodobnie padną odpowiedzi typu: w telefonie, w komputerze, wszędzie).</a:t>
            </a:r>
            <a:endParaRPr i="1" sz="1000">
              <a:latin typeface="Poppins"/>
              <a:ea typeface="Poppins"/>
              <a:cs typeface="Poppins"/>
              <a:sym typeface="Poppins"/>
            </a:endParaRPr>
          </a:p>
          <a:p>
            <a:pPr indent="0" lvl="0" marL="0" rtl="0" algn="just">
              <a:lnSpc>
                <a:spcPct val="115000"/>
              </a:lnSpc>
              <a:spcBef>
                <a:spcPts val="1200"/>
              </a:spcBef>
              <a:spcAft>
                <a:spcPts val="0"/>
              </a:spcAft>
              <a:buClr>
                <a:schemeClr val="dk1"/>
              </a:buClr>
              <a:buSzPts val="1100"/>
              <a:buFont typeface="Arial"/>
              <a:buNone/>
            </a:pPr>
            <a:r>
              <a:rPr b="1" lang="pl-PL" sz="1000">
                <a:latin typeface="Poppins"/>
                <a:ea typeface="Poppins"/>
                <a:cs typeface="Poppins"/>
                <a:sym typeface="Poppins"/>
              </a:rPr>
              <a:t>Dopowiedzenie</a:t>
            </a:r>
            <a:r>
              <a:rPr lang="pl-PL" sz="1000">
                <a:latin typeface="Poppins"/>
                <a:ea typeface="Poppins"/>
                <a:cs typeface="Poppins"/>
                <a:sym typeface="Poppins"/>
              </a:rPr>
              <a:t>: To prawda, internet jest wszędzie – w naszych telefonach, tabletach, komputerach. Ale tak naprawdę, internet to ogromna sieć połączonych ze sobą komputerów na całym świecie, które nazywamy serwerami. To trochę tak, jakby na całym świecie stały ogromne szafy, w których przechowywane są wszystkie filmy, zdjęcia, gry i strony internetowe, do których macie dostęp. </a:t>
            </a:r>
            <a:endParaRPr sz="1000">
              <a:latin typeface="Poppins"/>
              <a:ea typeface="Poppins"/>
              <a:cs typeface="Poppins"/>
              <a:sym typeface="Poppins"/>
            </a:endParaRPr>
          </a:p>
          <a:p>
            <a:pPr indent="0" lvl="0" marL="0" rtl="0" algn="just">
              <a:lnSpc>
                <a:spcPct val="115000"/>
              </a:lnSpc>
              <a:spcBef>
                <a:spcPts val="0"/>
              </a:spcBef>
              <a:spcAft>
                <a:spcPts val="0"/>
              </a:spcAft>
              <a:buClr>
                <a:schemeClr val="dk1"/>
              </a:buClr>
              <a:buSzPts val="1100"/>
              <a:buFont typeface="Arial"/>
              <a:buNone/>
            </a:pPr>
            <a:r>
              <a:t/>
            </a:r>
            <a:endParaRPr i="1" sz="1000">
              <a:latin typeface="Poppins"/>
              <a:ea typeface="Poppins"/>
              <a:cs typeface="Poppins"/>
              <a:sym typeface="Poppins"/>
            </a:endParaRPr>
          </a:p>
          <a:p>
            <a:pPr indent="0" lvl="0" marL="0" rtl="0" algn="just">
              <a:lnSpc>
                <a:spcPct val="115000"/>
              </a:lnSpc>
              <a:spcBef>
                <a:spcPts val="0"/>
              </a:spcBef>
              <a:spcAft>
                <a:spcPts val="0"/>
              </a:spcAft>
              <a:buClr>
                <a:schemeClr val="dk1"/>
              </a:buClr>
              <a:buSzPts val="1100"/>
              <a:buFont typeface="Arial"/>
              <a:buNone/>
            </a:pPr>
            <a:r>
              <a:rPr b="1" lang="pl-PL" sz="1000">
                <a:latin typeface="Poppins"/>
                <a:ea typeface="Poppins"/>
                <a:cs typeface="Poppins"/>
                <a:sym typeface="Poppins"/>
              </a:rPr>
              <a:t>P</a:t>
            </a:r>
            <a:r>
              <a:rPr lang="pl-PL" sz="1000">
                <a:latin typeface="Poppins"/>
                <a:ea typeface="Poppins"/>
                <a:cs typeface="Poppins"/>
                <a:sym typeface="Poppins"/>
              </a:rPr>
              <a:t>: Z jakich urządzeń można korzystać z internetu? </a:t>
            </a:r>
            <a:endParaRPr sz="1000">
              <a:latin typeface="Poppins"/>
              <a:ea typeface="Poppins"/>
              <a:cs typeface="Poppins"/>
              <a:sym typeface="Poppins"/>
            </a:endParaRPr>
          </a:p>
          <a:p>
            <a:pPr indent="0" lvl="0" marL="0" rtl="0" algn="just">
              <a:lnSpc>
                <a:spcPct val="115000"/>
              </a:lnSpc>
              <a:spcBef>
                <a:spcPts val="0"/>
              </a:spcBef>
              <a:spcAft>
                <a:spcPts val="0"/>
              </a:spcAft>
              <a:buClr>
                <a:schemeClr val="dk1"/>
              </a:buClr>
              <a:buSzPts val="1100"/>
              <a:buFont typeface="Arial"/>
              <a:buNone/>
            </a:pPr>
            <a:r>
              <a:rPr i="1" lang="pl-PL" sz="1000">
                <a:latin typeface="Poppins"/>
                <a:ea typeface="Poppins"/>
                <a:cs typeface="Poppins"/>
                <a:sym typeface="Poppins"/>
              </a:rPr>
              <a:t>(Telefon, komputer to oczywiste, ale pamiętajcie, że internet jest też w telewizorach, a nawet w niektórych pralkach czy lodówkach! - to są inteligentnie urządzenia!)</a:t>
            </a:r>
            <a:endParaRPr i="1" sz="1000">
              <a:latin typeface="Poppins"/>
              <a:ea typeface="Poppins"/>
              <a:cs typeface="Poppins"/>
              <a:sym typeface="Poppins"/>
            </a:endParaRPr>
          </a:p>
          <a:p>
            <a:pPr indent="0" lvl="0" marL="0" marR="0" rtl="0" algn="l">
              <a:lnSpc>
                <a:spcPct val="100000"/>
              </a:lnSpc>
              <a:spcBef>
                <a:spcPts val="0"/>
              </a:spcBef>
              <a:spcAft>
                <a:spcPts val="0"/>
              </a:spcAft>
              <a:buClr>
                <a:srgbClr val="E8EAED"/>
              </a:buClr>
              <a:buSzPts val="1200"/>
              <a:buFont typeface="Roboto"/>
              <a:buNone/>
            </a:pPr>
            <a:r>
              <a:t/>
            </a:r>
            <a:endParaRPr b="1" sz="2800">
              <a:solidFill>
                <a:srgbClr val="E8EAED"/>
              </a:solidFill>
              <a:latin typeface="Roboto"/>
              <a:ea typeface="Roboto"/>
              <a:cs typeface="Roboto"/>
              <a:sym typeface="Roboto"/>
            </a:endParaRPr>
          </a:p>
        </p:txBody>
      </p:sp>
      <p:sp>
        <p:nvSpPr>
          <p:cNvPr id="119" name="Google Shape;119;p31: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pl-PL"/>
              <a:t>‹#›</a:t>
            </a:fld>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9" name="Shape 359"/>
        <p:cNvGrpSpPr/>
        <p:nvPr/>
      </p:nvGrpSpPr>
      <p:grpSpPr>
        <a:xfrm>
          <a:off x="0" y="0"/>
          <a:ext cx="0" cy="0"/>
          <a:chOff x="0" y="0"/>
          <a:chExt cx="0" cy="0"/>
        </a:xfrm>
      </p:grpSpPr>
      <p:sp>
        <p:nvSpPr>
          <p:cNvPr id="360" name="Google Shape;360;p1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61" name="Google Shape;361;p1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just">
              <a:lnSpc>
                <a:spcPct val="115000"/>
              </a:lnSpc>
              <a:spcBef>
                <a:spcPts val="1200"/>
              </a:spcBef>
              <a:spcAft>
                <a:spcPts val="0"/>
              </a:spcAft>
              <a:buClr>
                <a:schemeClr val="dk1"/>
              </a:buClr>
              <a:buSzPts val="1100"/>
              <a:buFont typeface="Arial"/>
              <a:buNone/>
            </a:pPr>
            <a:r>
              <a:rPr b="1" lang="pl-PL" sz="1000">
                <a:latin typeface="Poppins"/>
                <a:ea typeface="Poppins"/>
                <a:cs typeface="Poppins"/>
                <a:sym typeface="Poppins"/>
              </a:rPr>
              <a:t>P:</a:t>
            </a:r>
            <a:r>
              <a:rPr lang="pl-PL" sz="1000">
                <a:latin typeface="Poppins"/>
                <a:ea typeface="Poppins"/>
                <a:cs typeface="Poppins"/>
                <a:sym typeface="Poppins"/>
              </a:rPr>
              <a:t> A teraz porozmawiajmy o czymś, co wielu z Was bardzo lubi – o grach w internecie (online)! Kto z Was gra w takie gry jak </a:t>
            </a:r>
            <a:r>
              <a:rPr b="1" lang="pl-PL" sz="1000">
                <a:latin typeface="Poppins"/>
                <a:ea typeface="Poppins"/>
                <a:cs typeface="Poppins"/>
                <a:sym typeface="Poppins"/>
              </a:rPr>
              <a:t>Fortnite</a:t>
            </a:r>
            <a:r>
              <a:rPr lang="pl-PL" sz="1000">
                <a:latin typeface="Poppins"/>
                <a:ea typeface="Poppins"/>
                <a:cs typeface="Poppins"/>
                <a:sym typeface="Poppins"/>
              </a:rPr>
              <a:t>, </a:t>
            </a:r>
            <a:r>
              <a:rPr b="1" lang="pl-PL" sz="1000">
                <a:latin typeface="Poppins"/>
                <a:ea typeface="Poppins"/>
                <a:cs typeface="Poppins"/>
                <a:sym typeface="Poppins"/>
              </a:rPr>
              <a:t>Roblox</a:t>
            </a:r>
            <a:r>
              <a:rPr lang="pl-PL" sz="1000">
                <a:latin typeface="Poppins"/>
                <a:ea typeface="Poppins"/>
                <a:cs typeface="Poppins"/>
                <a:sym typeface="Poppins"/>
              </a:rPr>
              <a:t> albo </a:t>
            </a:r>
            <a:r>
              <a:rPr b="1" lang="pl-PL" sz="1000">
                <a:latin typeface="Poppins"/>
                <a:ea typeface="Poppins"/>
                <a:cs typeface="Poppins"/>
                <a:sym typeface="Poppins"/>
              </a:rPr>
              <a:t>Minecraft</a:t>
            </a:r>
            <a:r>
              <a:rPr lang="pl-PL" sz="1000">
                <a:latin typeface="Poppins"/>
                <a:ea typeface="Poppins"/>
                <a:cs typeface="Poppins"/>
                <a:sym typeface="Poppins"/>
              </a:rPr>
              <a:t> (lub inne gry online)? </a:t>
            </a:r>
            <a:r>
              <a:rPr i="1" lang="pl-PL" sz="1000">
                <a:latin typeface="Poppins"/>
                <a:ea typeface="Poppins"/>
                <a:cs typeface="Poppins"/>
                <a:sym typeface="Poppins"/>
              </a:rPr>
              <a:t>(Czekamy na reakcje dzieci)</a:t>
            </a:r>
            <a:r>
              <a:rPr lang="pl-PL" sz="1000">
                <a:latin typeface="Poppins"/>
                <a:ea typeface="Poppins"/>
                <a:cs typeface="Poppins"/>
                <a:sym typeface="Poppins"/>
              </a:rPr>
              <a:t>. </a:t>
            </a:r>
            <a:endParaRPr sz="1000">
              <a:latin typeface="Poppins"/>
              <a:ea typeface="Poppins"/>
              <a:cs typeface="Poppins"/>
              <a:sym typeface="Poppins"/>
            </a:endParaRPr>
          </a:p>
          <a:p>
            <a:pPr indent="0" lvl="0" marL="0" rtl="0" algn="l">
              <a:lnSpc>
                <a:spcPct val="115000"/>
              </a:lnSpc>
              <a:spcBef>
                <a:spcPts val="1200"/>
              </a:spcBef>
              <a:spcAft>
                <a:spcPts val="0"/>
              </a:spcAft>
              <a:buClr>
                <a:schemeClr val="dk1"/>
              </a:buClr>
              <a:buSzPts val="1100"/>
              <a:buFont typeface="Arial"/>
              <a:buNone/>
            </a:pPr>
            <a:r>
              <a:rPr b="1" lang="pl-PL" sz="1000">
                <a:latin typeface="Poppins"/>
                <a:ea typeface="Poppins"/>
                <a:cs typeface="Poppins"/>
                <a:sym typeface="Poppins"/>
              </a:rPr>
              <a:t>P</a:t>
            </a:r>
            <a:r>
              <a:rPr lang="pl-PL" sz="1000">
                <a:latin typeface="Poppins"/>
                <a:ea typeface="Poppins"/>
                <a:cs typeface="Poppins"/>
                <a:sym typeface="Poppins"/>
              </a:rPr>
              <a:t>: Te gry są naprawdę wciągające i dają dużo frajdy.</a:t>
            </a:r>
            <a:endParaRPr sz="1000">
              <a:latin typeface="Poppins"/>
              <a:ea typeface="Poppins"/>
              <a:cs typeface="Poppins"/>
              <a:sym typeface="Poppins"/>
            </a:endParaRPr>
          </a:p>
          <a:p>
            <a:pPr indent="0" lvl="0" marL="0" rtl="0" algn="just">
              <a:lnSpc>
                <a:spcPct val="115000"/>
              </a:lnSpc>
              <a:spcBef>
                <a:spcPts val="1200"/>
              </a:spcBef>
              <a:spcAft>
                <a:spcPts val="0"/>
              </a:spcAft>
              <a:buClr>
                <a:schemeClr val="dk1"/>
              </a:buClr>
              <a:buSzPts val="1100"/>
              <a:buFont typeface="Arial"/>
              <a:buNone/>
            </a:pPr>
            <a:r>
              <a:rPr b="1" lang="pl-PL" sz="1000">
                <a:latin typeface="Poppins"/>
                <a:ea typeface="Poppins"/>
                <a:cs typeface="Poppins"/>
                <a:sym typeface="Poppins"/>
              </a:rPr>
              <a:t>P:</a:t>
            </a:r>
            <a:r>
              <a:rPr lang="pl-PL" sz="1000">
                <a:latin typeface="Poppins"/>
                <a:ea typeface="Poppins"/>
                <a:cs typeface="Poppins"/>
                <a:sym typeface="Poppins"/>
              </a:rPr>
              <a:t> Ale czy w takich grach, albo przez internet ogólnie, może nam się przydarzyć coś nieprzyjemnego albo złego? Na przykład, czy można coś ukraść przez internet? W jaki sposób? </a:t>
            </a:r>
            <a:r>
              <a:rPr i="1" lang="pl-PL" sz="1000">
                <a:latin typeface="Poppins"/>
                <a:ea typeface="Poppins"/>
                <a:cs typeface="Poppins"/>
                <a:sym typeface="Poppins"/>
              </a:rPr>
              <a:t>(Czekamy na reakcje dzieci)</a:t>
            </a:r>
            <a:r>
              <a:rPr lang="pl-PL" sz="1000">
                <a:latin typeface="Poppins"/>
                <a:ea typeface="Poppins"/>
                <a:cs typeface="Poppins"/>
                <a:sym typeface="Poppins"/>
              </a:rPr>
              <a:t>. </a:t>
            </a:r>
            <a:endParaRPr sz="1000">
              <a:latin typeface="Poppins"/>
              <a:ea typeface="Poppins"/>
              <a:cs typeface="Poppins"/>
              <a:sym typeface="Poppins"/>
            </a:endParaRPr>
          </a:p>
          <a:p>
            <a:pPr indent="0" lvl="0" marL="0" rtl="0" algn="l">
              <a:lnSpc>
                <a:spcPct val="115000"/>
              </a:lnSpc>
              <a:spcBef>
                <a:spcPts val="1200"/>
              </a:spcBef>
              <a:spcAft>
                <a:spcPts val="0"/>
              </a:spcAft>
              <a:buClr>
                <a:schemeClr val="dk1"/>
              </a:buClr>
              <a:buSzPts val="1100"/>
              <a:buFont typeface="Arial"/>
              <a:buNone/>
            </a:pPr>
            <a:r>
              <a:rPr b="1" lang="pl-PL" sz="1000">
                <a:latin typeface="Poppins"/>
                <a:ea typeface="Poppins"/>
                <a:cs typeface="Poppins"/>
                <a:sym typeface="Poppins"/>
              </a:rPr>
              <a:t>P</a:t>
            </a:r>
            <a:r>
              <a:rPr lang="pl-PL" sz="1000">
                <a:latin typeface="Poppins"/>
                <a:ea typeface="Poppins"/>
                <a:cs typeface="Poppins"/>
                <a:sym typeface="Poppins"/>
              </a:rPr>
              <a:t>: Tak, niestety można. Cyberprzestępcy, czyli tacy internetowi złodzieje, mogą próbować ukraść nasze dane, czyli hasła, a nawet pieniądze, które macie na kontach, albo te wirtualne pieniądze, które kupujecie w grach, na przykład V-Bucksy w Fortnite, Robuxy w Robloxie, czy specjalne monety w innych grach.</a:t>
            </a:r>
            <a:endParaRPr sz="1000">
              <a:latin typeface="Poppins"/>
              <a:ea typeface="Poppins"/>
              <a:cs typeface="Poppins"/>
              <a:sym typeface="Poppins"/>
            </a:endParaRPr>
          </a:p>
          <a:p>
            <a:pPr indent="0" lvl="0" marL="0" rtl="0" algn="l">
              <a:lnSpc>
                <a:spcPct val="115000"/>
              </a:lnSpc>
              <a:spcBef>
                <a:spcPts val="0"/>
              </a:spcBef>
              <a:spcAft>
                <a:spcPts val="0"/>
              </a:spcAft>
              <a:buClr>
                <a:schemeClr val="dk1"/>
              </a:buClr>
              <a:buSzPts val="1100"/>
              <a:buFont typeface="Arial"/>
              <a:buNone/>
            </a:pPr>
            <a:r>
              <a:rPr lang="pl-PL" sz="1000">
                <a:latin typeface="Poppins"/>
                <a:ea typeface="Poppins"/>
                <a:cs typeface="Poppins"/>
                <a:sym typeface="Poppins"/>
              </a:rPr>
              <a:t>Wyobraźcie sobie, że gracie np. w Robloxa, zdobyliście dużo Robuxów, macie super ciuchy, fajne zwierzaki w Adopt Me i nagle… wszystko znika! Pamiętajcie, że to też są prawdziwe pieniądze, tylko cyfrowe! Cyberprzestępcy mogą też próbować ukraść wasze przedmioty w grach, na które poświęciliście wiele godzin, wysiłku i ciężkiej pracy, żeby je zdobyć.</a:t>
            </a:r>
            <a:endParaRPr sz="1000">
              <a:latin typeface="Poppins"/>
              <a:ea typeface="Poppins"/>
              <a:cs typeface="Poppins"/>
              <a:sym typeface="Poppins"/>
            </a:endParaRPr>
          </a:p>
          <a:p>
            <a:pPr indent="0" lvl="0" marL="0" rtl="0" algn="just">
              <a:lnSpc>
                <a:spcPct val="115000"/>
              </a:lnSpc>
              <a:spcBef>
                <a:spcPts val="1200"/>
              </a:spcBef>
              <a:spcAft>
                <a:spcPts val="0"/>
              </a:spcAft>
              <a:buClr>
                <a:schemeClr val="dk1"/>
              </a:buClr>
              <a:buSzPts val="1100"/>
              <a:buFont typeface="Arial"/>
              <a:buNone/>
            </a:pPr>
            <a:r>
              <a:rPr b="1" lang="pl-PL" sz="1000">
                <a:latin typeface="Poppins"/>
                <a:ea typeface="Poppins"/>
                <a:cs typeface="Poppins"/>
                <a:sym typeface="Poppins"/>
              </a:rPr>
              <a:t>P:</a:t>
            </a:r>
            <a:r>
              <a:rPr lang="pl-PL" sz="1000">
                <a:latin typeface="Poppins"/>
                <a:ea typeface="Poppins"/>
                <a:cs typeface="Poppins"/>
                <a:sym typeface="Poppins"/>
              </a:rPr>
              <a:t> A czy można zepsuć coś przez internet? W jaki sposób?</a:t>
            </a:r>
            <a:endParaRPr sz="1000">
              <a:latin typeface="Poppins"/>
              <a:ea typeface="Poppins"/>
              <a:cs typeface="Poppins"/>
              <a:sym typeface="Poppins"/>
            </a:endParaRPr>
          </a:p>
          <a:p>
            <a:pPr indent="0" lvl="0" marL="0" rtl="0" algn="l">
              <a:lnSpc>
                <a:spcPct val="115000"/>
              </a:lnSpc>
              <a:spcBef>
                <a:spcPts val="1200"/>
              </a:spcBef>
              <a:spcAft>
                <a:spcPts val="0"/>
              </a:spcAft>
              <a:buClr>
                <a:schemeClr val="dk1"/>
              </a:buClr>
              <a:buSzPts val="1100"/>
              <a:buFont typeface="Arial"/>
              <a:buNone/>
            </a:pPr>
            <a:r>
              <a:rPr b="1" lang="pl-PL" sz="1000">
                <a:latin typeface="Poppins"/>
                <a:ea typeface="Poppins"/>
                <a:cs typeface="Poppins"/>
                <a:sym typeface="Poppins"/>
              </a:rPr>
              <a:t>Dopowiedzenie</a:t>
            </a:r>
            <a:r>
              <a:rPr lang="pl-PL" sz="1000">
                <a:latin typeface="Poppins"/>
                <a:ea typeface="Poppins"/>
                <a:cs typeface="Poppins"/>
                <a:sym typeface="Poppins"/>
              </a:rPr>
              <a:t>: Tak! Ale nie chodzi o to, że Internet wybuchnie!</a:t>
            </a:r>
            <a:endParaRPr sz="1000">
              <a:latin typeface="Poppins"/>
              <a:ea typeface="Poppins"/>
              <a:cs typeface="Poppins"/>
              <a:sym typeface="Poppins"/>
            </a:endParaRPr>
          </a:p>
          <a:p>
            <a:pPr indent="0" lvl="0" marL="0" rtl="0" algn="just">
              <a:lnSpc>
                <a:spcPct val="115000"/>
              </a:lnSpc>
              <a:spcBef>
                <a:spcPts val="1200"/>
              </a:spcBef>
              <a:spcAft>
                <a:spcPts val="1200"/>
              </a:spcAft>
              <a:buSzPts val="1100"/>
              <a:buNone/>
            </a:pPr>
            <a:r>
              <a:rPr b="1" lang="pl-PL" sz="1000">
                <a:latin typeface="Poppins"/>
                <a:ea typeface="Poppins"/>
                <a:cs typeface="Poppins"/>
                <a:sym typeface="Poppins"/>
              </a:rPr>
              <a:t>Dopowiedzenie:</a:t>
            </a:r>
            <a:r>
              <a:rPr lang="pl-PL" sz="1000">
                <a:latin typeface="Poppins"/>
                <a:ea typeface="Poppins"/>
                <a:cs typeface="Poppins"/>
                <a:sym typeface="Poppins"/>
              </a:rPr>
              <a:t> Hakerzy, czyli ci źli internauci, mogą wysyłać wirusy, które mogą uszkodzić wasze komputery, tablety lub telefony. Wirusy to takie złośliwe programy, które potrafią na przykład zablokować grę, usunąć zapisane postępy, albo nawet sprawić, że komputer lub telefon przestanie działać poprawnie.</a:t>
            </a:r>
            <a:endParaRPr b="1" sz="1000">
              <a:latin typeface="Poppins"/>
              <a:ea typeface="Poppins"/>
              <a:cs typeface="Poppins"/>
              <a:sym typeface="Poppins"/>
            </a:endParaRPr>
          </a:p>
        </p:txBody>
      </p:sp>
      <p:sp>
        <p:nvSpPr>
          <p:cNvPr id="362" name="Google Shape;362;p14: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pl-PL"/>
              <a:t>‹#›</a:t>
            </a:fld>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0" name="Shape 370"/>
        <p:cNvGrpSpPr/>
        <p:nvPr/>
      </p:nvGrpSpPr>
      <p:grpSpPr>
        <a:xfrm>
          <a:off x="0" y="0"/>
          <a:ext cx="0" cy="0"/>
          <a:chOff x="0" y="0"/>
          <a:chExt cx="0" cy="0"/>
        </a:xfrm>
      </p:grpSpPr>
      <p:sp>
        <p:nvSpPr>
          <p:cNvPr id="371" name="Google Shape;371;g3aaa8862ff0_0_29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72" name="Google Shape;372;g3aaa8862ff0_0_293: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just">
              <a:lnSpc>
                <a:spcPct val="115000"/>
              </a:lnSpc>
              <a:spcBef>
                <a:spcPts val="0"/>
              </a:spcBef>
              <a:spcAft>
                <a:spcPts val="0"/>
              </a:spcAft>
              <a:buClr>
                <a:schemeClr val="dk1"/>
              </a:buClr>
              <a:buSzPts val="1100"/>
              <a:buFont typeface="Arial"/>
              <a:buNone/>
            </a:pPr>
            <a:r>
              <a:rPr b="1" lang="pl-PL" sz="1000">
                <a:latin typeface="Poppins"/>
                <a:ea typeface="Poppins"/>
                <a:cs typeface="Poppins"/>
                <a:sym typeface="Poppins"/>
              </a:rPr>
              <a:t>P</a:t>
            </a:r>
            <a:r>
              <a:rPr lang="pl-PL" sz="1000">
                <a:latin typeface="Poppins"/>
                <a:ea typeface="Poppins"/>
                <a:cs typeface="Poppins"/>
                <a:sym typeface="Poppins"/>
              </a:rPr>
              <a:t>: Czy wszystkie treści w telewizji są odpowiednie dla dzieci? A w internecie? </a:t>
            </a:r>
            <a:endParaRPr sz="1000">
              <a:latin typeface="Poppins"/>
              <a:ea typeface="Poppins"/>
              <a:cs typeface="Poppins"/>
              <a:sym typeface="Poppins"/>
            </a:endParaRPr>
          </a:p>
          <a:p>
            <a:pPr indent="0" lvl="0" marL="0" rtl="0" algn="just">
              <a:lnSpc>
                <a:spcPct val="115000"/>
              </a:lnSpc>
              <a:spcBef>
                <a:spcPts val="0"/>
              </a:spcBef>
              <a:spcAft>
                <a:spcPts val="0"/>
              </a:spcAft>
              <a:buClr>
                <a:schemeClr val="dk1"/>
              </a:buClr>
              <a:buSzPts val="1100"/>
              <a:buFont typeface="Arial"/>
              <a:buNone/>
            </a:pPr>
            <a:r>
              <a:t/>
            </a:r>
            <a:endParaRPr b="1" sz="1000">
              <a:latin typeface="Poppins"/>
              <a:ea typeface="Poppins"/>
              <a:cs typeface="Poppins"/>
              <a:sym typeface="Poppins"/>
            </a:endParaRPr>
          </a:p>
          <a:p>
            <a:pPr indent="0" lvl="0" marL="0" rtl="0" algn="just">
              <a:lnSpc>
                <a:spcPct val="115000"/>
              </a:lnSpc>
              <a:spcBef>
                <a:spcPts val="0"/>
              </a:spcBef>
              <a:spcAft>
                <a:spcPts val="0"/>
              </a:spcAft>
              <a:buClr>
                <a:schemeClr val="dk1"/>
              </a:buClr>
              <a:buSzPts val="1100"/>
              <a:buFont typeface="Arial"/>
              <a:buNone/>
            </a:pPr>
            <a:r>
              <a:rPr b="1" lang="pl-PL" sz="1000">
                <a:latin typeface="Poppins"/>
                <a:ea typeface="Poppins"/>
                <a:cs typeface="Poppins"/>
                <a:sym typeface="Poppins"/>
              </a:rPr>
              <a:t>Dopowiedzenie</a:t>
            </a:r>
            <a:r>
              <a:rPr lang="pl-PL" sz="1000">
                <a:latin typeface="Poppins"/>
                <a:ea typeface="Poppins"/>
                <a:cs typeface="Poppins"/>
                <a:sym typeface="Poppins"/>
              </a:rPr>
              <a:t>: Nie, tak samo jak w telewizji, w internecie też są treści, które nie są przeznaczone dla dzieci. </a:t>
            </a:r>
            <a:endParaRPr sz="1000">
              <a:latin typeface="Poppins"/>
              <a:ea typeface="Poppins"/>
              <a:cs typeface="Poppins"/>
              <a:sym typeface="Poppins"/>
            </a:endParaRPr>
          </a:p>
          <a:p>
            <a:pPr indent="0" lvl="0" marL="0" rtl="0" algn="just">
              <a:lnSpc>
                <a:spcPct val="115000"/>
              </a:lnSpc>
              <a:spcBef>
                <a:spcPts val="0"/>
              </a:spcBef>
              <a:spcAft>
                <a:spcPts val="0"/>
              </a:spcAft>
              <a:buClr>
                <a:schemeClr val="dk1"/>
              </a:buClr>
              <a:buSzPts val="1100"/>
              <a:buFont typeface="Arial"/>
              <a:buNone/>
            </a:pPr>
            <a:r>
              <a:t/>
            </a:r>
            <a:endParaRPr sz="1000">
              <a:latin typeface="Poppins"/>
              <a:ea typeface="Poppins"/>
              <a:cs typeface="Poppins"/>
              <a:sym typeface="Poppins"/>
            </a:endParaRPr>
          </a:p>
          <a:p>
            <a:pPr indent="0" lvl="0" marL="0" rtl="0" algn="just">
              <a:lnSpc>
                <a:spcPct val="115000"/>
              </a:lnSpc>
              <a:spcBef>
                <a:spcPts val="0"/>
              </a:spcBef>
              <a:spcAft>
                <a:spcPts val="0"/>
              </a:spcAft>
              <a:buClr>
                <a:schemeClr val="dk1"/>
              </a:buClr>
              <a:buSzPts val="1100"/>
              <a:buFont typeface="Arial"/>
              <a:buNone/>
            </a:pPr>
            <a:r>
              <a:rPr b="1" lang="pl-PL" sz="1000">
                <a:latin typeface="Poppins"/>
                <a:ea typeface="Poppins"/>
                <a:cs typeface="Poppins"/>
                <a:sym typeface="Poppins"/>
              </a:rPr>
              <a:t>P</a:t>
            </a:r>
            <a:r>
              <a:rPr lang="pl-PL" sz="1000">
                <a:latin typeface="Poppins"/>
                <a:ea typeface="Poppins"/>
                <a:cs typeface="Poppins"/>
                <a:sym typeface="Poppins"/>
              </a:rPr>
              <a:t>: Co zrobić, gdy poczujemy emocje takie jak smutek, strach lub wstyd podczas korzystania z internetu?</a:t>
            </a:r>
            <a:endParaRPr sz="1000">
              <a:latin typeface="Poppins"/>
              <a:ea typeface="Poppins"/>
              <a:cs typeface="Poppins"/>
              <a:sym typeface="Poppins"/>
            </a:endParaRPr>
          </a:p>
          <a:p>
            <a:pPr indent="0" lvl="0" marL="0" rtl="0" algn="just">
              <a:lnSpc>
                <a:spcPct val="115000"/>
              </a:lnSpc>
              <a:spcBef>
                <a:spcPts val="0"/>
              </a:spcBef>
              <a:spcAft>
                <a:spcPts val="0"/>
              </a:spcAft>
              <a:buClr>
                <a:schemeClr val="dk1"/>
              </a:buClr>
              <a:buSzPts val="1100"/>
              <a:buFont typeface="Arial"/>
              <a:buNone/>
            </a:pPr>
            <a:r>
              <a:t/>
            </a:r>
            <a:endParaRPr sz="1000">
              <a:latin typeface="Poppins"/>
              <a:ea typeface="Poppins"/>
              <a:cs typeface="Poppins"/>
              <a:sym typeface="Poppins"/>
            </a:endParaRPr>
          </a:p>
          <a:p>
            <a:pPr indent="0" lvl="0" marL="0" rtl="0" algn="just">
              <a:lnSpc>
                <a:spcPct val="115000"/>
              </a:lnSpc>
              <a:spcBef>
                <a:spcPts val="0"/>
              </a:spcBef>
              <a:spcAft>
                <a:spcPts val="0"/>
              </a:spcAft>
              <a:buClr>
                <a:schemeClr val="dk1"/>
              </a:buClr>
              <a:buSzPts val="1100"/>
              <a:buFont typeface="Arial"/>
              <a:buNone/>
            </a:pPr>
            <a:r>
              <a:rPr b="1" lang="pl-PL" sz="1000">
                <a:latin typeface="Poppins"/>
                <a:ea typeface="Poppins"/>
                <a:cs typeface="Poppins"/>
                <a:sym typeface="Poppins"/>
              </a:rPr>
              <a:t>Dopowiedzenie</a:t>
            </a:r>
            <a:r>
              <a:rPr lang="pl-PL" sz="1000">
                <a:latin typeface="Poppins"/>
                <a:ea typeface="Poppins"/>
                <a:cs typeface="Poppins"/>
                <a:sym typeface="Poppins"/>
              </a:rPr>
              <a:t>: Jeśli widzicie coś, co sprawia, że czujecie się nieswojo, smutno, przestraszeni lub zawstydzeni, to najprawdopodobniej są to nieodpowiednie treści. Natychmiast powiedzcie o tym rodzicowi, opiekunowi, nauczycielowi lub innemu zaufanemu dorosłemu. Nie bójcie się prosić o pomoc!</a:t>
            </a:r>
            <a:endParaRPr sz="1000">
              <a:latin typeface="Poppins"/>
              <a:ea typeface="Poppins"/>
              <a:cs typeface="Poppins"/>
              <a:sym typeface="Poppins"/>
            </a:endParaRPr>
          </a:p>
          <a:p>
            <a:pPr indent="0" lvl="0" marL="0" rtl="0" algn="just">
              <a:lnSpc>
                <a:spcPct val="115000"/>
              </a:lnSpc>
              <a:spcBef>
                <a:spcPts val="0"/>
              </a:spcBef>
              <a:spcAft>
                <a:spcPts val="0"/>
              </a:spcAft>
              <a:buClr>
                <a:schemeClr val="dk1"/>
              </a:buClr>
              <a:buSzPts val="1100"/>
              <a:buFont typeface="Arial"/>
              <a:buNone/>
            </a:pPr>
            <a:r>
              <a:rPr lang="pl-PL" sz="1000">
                <a:latin typeface="Poppins"/>
                <a:ea typeface="Poppins"/>
                <a:cs typeface="Poppins"/>
                <a:sym typeface="Poppins"/>
              </a:rPr>
              <a:t>Jeśli macie trudności z unikaniem nieodpowiednich treści, poproś rodzica o uruchomienie kontroli rodzicielskiej. To takie ustawienie, które pomaga chronić was przed niechcianymi treściami.</a:t>
            </a:r>
            <a:endParaRPr sz="1000">
              <a:latin typeface="Poppins"/>
              <a:ea typeface="Poppins"/>
              <a:cs typeface="Poppins"/>
              <a:sym typeface="Poppins"/>
            </a:endParaRPr>
          </a:p>
          <a:p>
            <a:pPr indent="0" lvl="0" marL="0" rtl="0" algn="l">
              <a:lnSpc>
                <a:spcPct val="100000"/>
              </a:lnSpc>
              <a:spcBef>
                <a:spcPts val="0"/>
              </a:spcBef>
              <a:spcAft>
                <a:spcPts val="0"/>
              </a:spcAft>
              <a:buSzPts val="1400"/>
              <a:buNone/>
            </a:pPr>
            <a:br>
              <a:rPr lang="pl-PL"/>
            </a:br>
            <a:endParaRPr sz="1000">
              <a:latin typeface="Poppins"/>
              <a:ea typeface="Poppins"/>
              <a:cs typeface="Poppins"/>
              <a:sym typeface="Poppins"/>
            </a:endParaRPr>
          </a:p>
          <a:p>
            <a:pPr indent="0" lvl="0" marL="0" rtl="0" algn="just">
              <a:lnSpc>
                <a:spcPct val="115000"/>
              </a:lnSpc>
              <a:spcBef>
                <a:spcPts val="0"/>
              </a:spcBef>
              <a:spcAft>
                <a:spcPts val="0"/>
              </a:spcAft>
              <a:buClr>
                <a:schemeClr val="dk1"/>
              </a:buClr>
              <a:buSzPts val="1100"/>
              <a:buFont typeface="Arial"/>
              <a:buNone/>
            </a:pPr>
            <a:r>
              <a:rPr b="1" lang="pl-PL" sz="1000">
                <a:highlight>
                  <a:srgbClr val="FFF2CC"/>
                </a:highlight>
                <a:latin typeface="Poppins"/>
                <a:ea typeface="Poppins"/>
                <a:cs typeface="Poppins"/>
                <a:sym typeface="Poppins"/>
              </a:rPr>
              <a:t>Kraina hejtu </a:t>
            </a:r>
            <a:endParaRPr b="1" sz="1000">
              <a:highlight>
                <a:srgbClr val="FFF2CC"/>
              </a:highlight>
              <a:latin typeface="Poppins"/>
              <a:ea typeface="Poppins"/>
              <a:cs typeface="Poppins"/>
              <a:sym typeface="Poppins"/>
            </a:endParaRPr>
          </a:p>
          <a:p>
            <a:pPr indent="0" lvl="0" marL="0" rtl="0" algn="just">
              <a:lnSpc>
                <a:spcPct val="115000"/>
              </a:lnSpc>
              <a:spcBef>
                <a:spcPts val="0"/>
              </a:spcBef>
              <a:spcAft>
                <a:spcPts val="0"/>
              </a:spcAft>
              <a:buClr>
                <a:schemeClr val="dk1"/>
              </a:buClr>
              <a:buSzPts val="1100"/>
              <a:buFont typeface="Arial"/>
              <a:buNone/>
            </a:pPr>
            <a:r>
              <a:t/>
            </a:r>
            <a:endParaRPr b="1" sz="1000">
              <a:latin typeface="Poppins"/>
              <a:ea typeface="Poppins"/>
              <a:cs typeface="Poppins"/>
              <a:sym typeface="Poppins"/>
            </a:endParaRPr>
          </a:p>
          <a:p>
            <a:pPr indent="0" lvl="0" marL="0" rtl="0" algn="l">
              <a:lnSpc>
                <a:spcPct val="115000"/>
              </a:lnSpc>
              <a:spcBef>
                <a:spcPts val="0"/>
              </a:spcBef>
              <a:spcAft>
                <a:spcPts val="0"/>
              </a:spcAft>
              <a:buClr>
                <a:schemeClr val="dk1"/>
              </a:buClr>
              <a:buSzPts val="1100"/>
              <a:buFont typeface="Arial"/>
              <a:buNone/>
            </a:pPr>
            <a:r>
              <a:rPr b="1" lang="pl-PL" sz="1000">
                <a:latin typeface="Poppins"/>
                <a:ea typeface="Poppins"/>
                <a:cs typeface="Poppins"/>
                <a:sym typeface="Poppins"/>
              </a:rPr>
              <a:t>P: </a:t>
            </a:r>
            <a:r>
              <a:rPr lang="pl-PL" sz="1000">
                <a:latin typeface="Poppins"/>
                <a:ea typeface="Poppins"/>
                <a:cs typeface="Poppins"/>
                <a:sym typeface="Poppins"/>
              </a:rPr>
              <a:t>Czy w realnym świecie można sprawić swoim zachowaniem przykrość lub obrazić inną osobę? </a:t>
            </a:r>
            <a:endParaRPr sz="1000">
              <a:latin typeface="Poppins"/>
              <a:ea typeface="Poppins"/>
              <a:cs typeface="Poppins"/>
              <a:sym typeface="Poppins"/>
            </a:endParaRPr>
          </a:p>
          <a:p>
            <a:pPr indent="0" lvl="0" marL="0" rtl="0" algn="l">
              <a:lnSpc>
                <a:spcPct val="115000"/>
              </a:lnSpc>
              <a:spcBef>
                <a:spcPts val="0"/>
              </a:spcBef>
              <a:spcAft>
                <a:spcPts val="0"/>
              </a:spcAft>
              <a:buClr>
                <a:schemeClr val="dk1"/>
              </a:buClr>
              <a:buSzPts val="1100"/>
              <a:buFont typeface="Arial"/>
              <a:buNone/>
            </a:pPr>
            <a:r>
              <a:t/>
            </a:r>
            <a:endParaRPr sz="1000">
              <a:latin typeface="Poppins"/>
              <a:ea typeface="Poppins"/>
              <a:cs typeface="Poppins"/>
              <a:sym typeface="Poppins"/>
            </a:endParaRPr>
          </a:p>
          <a:p>
            <a:pPr indent="0" lvl="0" marL="0" rtl="0" algn="l">
              <a:lnSpc>
                <a:spcPct val="115000"/>
              </a:lnSpc>
              <a:spcBef>
                <a:spcPts val="0"/>
              </a:spcBef>
              <a:spcAft>
                <a:spcPts val="0"/>
              </a:spcAft>
              <a:buClr>
                <a:schemeClr val="dk1"/>
              </a:buClr>
              <a:buSzPts val="1100"/>
              <a:buFont typeface="Arial"/>
              <a:buNone/>
            </a:pPr>
            <a:r>
              <a:rPr lang="pl-PL" sz="1000">
                <a:latin typeface="Poppins"/>
                <a:ea typeface="Poppins"/>
                <a:cs typeface="Poppins"/>
                <a:sym typeface="Poppins"/>
              </a:rPr>
              <a:t>Tak, niestety w internecie też można kogoś skrzywdzić. Można pisać niemiłe komentarze, obrażać kogoś, wyśmiewać się, rozsiewać plotki.</a:t>
            </a:r>
            <a:endParaRPr sz="1000">
              <a:latin typeface="Poppins"/>
              <a:ea typeface="Poppins"/>
              <a:cs typeface="Poppins"/>
              <a:sym typeface="Poppins"/>
            </a:endParaRPr>
          </a:p>
          <a:p>
            <a:pPr indent="0" lvl="0" marL="0" rtl="0" algn="l">
              <a:lnSpc>
                <a:spcPct val="115000"/>
              </a:lnSpc>
              <a:spcBef>
                <a:spcPts val="0"/>
              </a:spcBef>
              <a:spcAft>
                <a:spcPts val="0"/>
              </a:spcAft>
              <a:buClr>
                <a:schemeClr val="dk1"/>
              </a:buClr>
              <a:buSzPts val="1100"/>
              <a:buFont typeface="Arial"/>
              <a:buNone/>
            </a:pPr>
            <a:r>
              <a:rPr lang="pl-PL" sz="1000">
                <a:latin typeface="Poppins"/>
                <a:ea typeface="Poppins"/>
                <a:cs typeface="Poppins"/>
                <a:sym typeface="Poppins"/>
              </a:rPr>
              <a:t>Kiedy ktoś obraża, wyśmiewa, dręczy, grozi innej osobie – to wszystko nazywamy </a:t>
            </a:r>
            <a:r>
              <a:rPr b="1" lang="pl-PL" sz="1000">
                <a:latin typeface="Poppins"/>
                <a:ea typeface="Poppins"/>
                <a:cs typeface="Poppins"/>
                <a:sym typeface="Poppins"/>
              </a:rPr>
              <a:t>hejtem</a:t>
            </a:r>
            <a:r>
              <a:rPr lang="pl-PL" sz="1000">
                <a:latin typeface="Poppins"/>
                <a:ea typeface="Poppins"/>
                <a:cs typeface="Poppins"/>
                <a:sym typeface="Poppins"/>
              </a:rPr>
              <a:t>. Czy te zachowania zawsze są celowe? Czasami ludzie robią to niechcący, ale to nie zmienia faktu, że sprawiają innym przykrość. </a:t>
            </a:r>
            <a:r>
              <a:rPr b="1" lang="pl-PL" sz="1000">
                <a:latin typeface="Poppins"/>
                <a:ea typeface="Poppins"/>
                <a:cs typeface="Poppins"/>
                <a:sym typeface="Poppins"/>
              </a:rPr>
              <a:t>Pamiętajcie, żeby być miłym i kulturalnym w internecie, tak samo jak w prawdziwym życiu.</a:t>
            </a:r>
            <a:endParaRPr b="1" sz="1000">
              <a:latin typeface="Poppins"/>
              <a:ea typeface="Poppins"/>
              <a:cs typeface="Poppins"/>
              <a:sym typeface="Poppins"/>
            </a:endParaRPr>
          </a:p>
          <a:p>
            <a:pPr indent="0" lvl="0" marL="0" rtl="0" algn="l">
              <a:lnSpc>
                <a:spcPct val="115000"/>
              </a:lnSpc>
              <a:spcBef>
                <a:spcPts val="0"/>
              </a:spcBef>
              <a:spcAft>
                <a:spcPts val="0"/>
              </a:spcAft>
              <a:buClr>
                <a:schemeClr val="dk1"/>
              </a:buClr>
              <a:buSzPts val="1100"/>
              <a:buFont typeface="Arial"/>
              <a:buNone/>
            </a:pPr>
            <a:r>
              <a:t/>
            </a:r>
            <a:endParaRPr b="1" sz="1000">
              <a:latin typeface="Poppins"/>
              <a:ea typeface="Poppins"/>
              <a:cs typeface="Poppins"/>
              <a:sym typeface="Poppins"/>
            </a:endParaRPr>
          </a:p>
          <a:p>
            <a:pPr indent="0" lvl="0" marL="0" rtl="0" algn="l">
              <a:lnSpc>
                <a:spcPct val="115000"/>
              </a:lnSpc>
              <a:spcBef>
                <a:spcPts val="0"/>
              </a:spcBef>
              <a:spcAft>
                <a:spcPts val="0"/>
              </a:spcAft>
              <a:buClr>
                <a:schemeClr val="dk1"/>
              </a:buClr>
              <a:buSzPts val="1100"/>
              <a:buFont typeface="Arial"/>
              <a:buNone/>
            </a:pPr>
            <a:r>
              <a:rPr b="1" lang="pl-PL" sz="1000">
                <a:latin typeface="Poppins"/>
                <a:ea typeface="Poppins"/>
                <a:cs typeface="Poppins"/>
                <a:sym typeface="Poppins"/>
              </a:rPr>
              <a:t>P: </a:t>
            </a:r>
            <a:r>
              <a:rPr lang="pl-PL" sz="1000">
                <a:latin typeface="Poppins"/>
                <a:ea typeface="Poppins"/>
                <a:cs typeface="Poppins"/>
                <a:sym typeface="Poppins"/>
              </a:rPr>
              <a:t>Czy mieliście kiedyś taką sytuację, że ktoś sprawił wam przykrość w internecie? Co wtedy zrobiliście?</a:t>
            </a:r>
            <a:endParaRPr/>
          </a:p>
        </p:txBody>
      </p:sp>
      <p:sp>
        <p:nvSpPr>
          <p:cNvPr id="373" name="Google Shape;373;g3aaa8862ff0_0_293: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pl-PL"/>
              <a:t>‹#›</a:t>
            </a:fld>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0" name="Shape 380"/>
        <p:cNvGrpSpPr/>
        <p:nvPr/>
      </p:nvGrpSpPr>
      <p:grpSpPr>
        <a:xfrm>
          <a:off x="0" y="0"/>
          <a:ext cx="0" cy="0"/>
          <a:chOff x="0" y="0"/>
          <a:chExt cx="0" cy="0"/>
        </a:xfrm>
      </p:grpSpPr>
      <p:sp>
        <p:nvSpPr>
          <p:cNvPr id="381" name="Google Shape;381;g3aaa8862ff0_0_30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82" name="Google Shape;382;g3aaa8862ff0_0_304: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just">
              <a:lnSpc>
                <a:spcPct val="115000"/>
              </a:lnSpc>
              <a:spcBef>
                <a:spcPts val="0"/>
              </a:spcBef>
              <a:spcAft>
                <a:spcPts val="0"/>
              </a:spcAft>
              <a:buClr>
                <a:schemeClr val="dk1"/>
              </a:buClr>
              <a:buSzPts val="1100"/>
              <a:buFont typeface="Arial"/>
              <a:buNone/>
            </a:pPr>
            <a:r>
              <a:rPr b="1" lang="pl-PL" sz="1000">
                <a:latin typeface="Poppins"/>
                <a:ea typeface="Poppins"/>
                <a:cs typeface="Poppins"/>
                <a:sym typeface="Poppins"/>
              </a:rPr>
              <a:t>P</a:t>
            </a:r>
            <a:r>
              <a:rPr lang="pl-PL" sz="1000">
                <a:latin typeface="Poppins"/>
                <a:ea typeface="Poppins"/>
                <a:cs typeface="Poppins"/>
                <a:sym typeface="Poppins"/>
              </a:rPr>
              <a:t>: Czy wszystkie treści w telewizji są odpowiednie dla dzieci? A w internecie? </a:t>
            </a:r>
            <a:endParaRPr sz="1000">
              <a:latin typeface="Poppins"/>
              <a:ea typeface="Poppins"/>
              <a:cs typeface="Poppins"/>
              <a:sym typeface="Poppins"/>
            </a:endParaRPr>
          </a:p>
          <a:p>
            <a:pPr indent="0" lvl="0" marL="0" rtl="0" algn="just">
              <a:lnSpc>
                <a:spcPct val="115000"/>
              </a:lnSpc>
              <a:spcBef>
                <a:spcPts val="0"/>
              </a:spcBef>
              <a:spcAft>
                <a:spcPts val="0"/>
              </a:spcAft>
              <a:buClr>
                <a:schemeClr val="dk1"/>
              </a:buClr>
              <a:buSzPts val="1100"/>
              <a:buFont typeface="Arial"/>
              <a:buNone/>
            </a:pPr>
            <a:r>
              <a:t/>
            </a:r>
            <a:endParaRPr b="1" sz="1000">
              <a:latin typeface="Poppins"/>
              <a:ea typeface="Poppins"/>
              <a:cs typeface="Poppins"/>
              <a:sym typeface="Poppins"/>
            </a:endParaRPr>
          </a:p>
          <a:p>
            <a:pPr indent="0" lvl="0" marL="0" rtl="0" algn="just">
              <a:lnSpc>
                <a:spcPct val="115000"/>
              </a:lnSpc>
              <a:spcBef>
                <a:spcPts val="0"/>
              </a:spcBef>
              <a:spcAft>
                <a:spcPts val="0"/>
              </a:spcAft>
              <a:buClr>
                <a:schemeClr val="dk1"/>
              </a:buClr>
              <a:buSzPts val="1100"/>
              <a:buFont typeface="Arial"/>
              <a:buNone/>
            </a:pPr>
            <a:r>
              <a:rPr b="1" lang="pl-PL" sz="1000">
                <a:latin typeface="Poppins"/>
                <a:ea typeface="Poppins"/>
                <a:cs typeface="Poppins"/>
                <a:sym typeface="Poppins"/>
              </a:rPr>
              <a:t>Dopowiedzenie</a:t>
            </a:r>
            <a:r>
              <a:rPr lang="pl-PL" sz="1000">
                <a:latin typeface="Poppins"/>
                <a:ea typeface="Poppins"/>
                <a:cs typeface="Poppins"/>
                <a:sym typeface="Poppins"/>
              </a:rPr>
              <a:t>: Nie, tak samo jak w telewizji, w internecie też są treści, które nie są przeznaczone dla dzieci. </a:t>
            </a:r>
            <a:endParaRPr sz="1000">
              <a:latin typeface="Poppins"/>
              <a:ea typeface="Poppins"/>
              <a:cs typeface="Poppins"/>
              <a:sym typeface="Poppins"/>
            </a:endParaRPr>
          </a:p>
          <a:p>
            <a:pPr indent="0" lvl="0" marL="0" rtl="0" algn="just">
              <a:lnSpc>
                <a:spcPct val="115000"/>
              </a:lnSpc>
              <a:spcBef>
                <a:spcPts val="0"/>
              </a:spcBef>
              <a:spcAft>
                <a:spcPts val="0"/>
              </a:spcAft>
              <a:buClr>
                <a:schemeClr val="dk1"/>
              </a:buClr>
              <a:buSzPts val="1100"/>
              <a:buFont typeface="Arial"/>
              <a:buNone/>
            </a:pPr>
            <a:r>
              <a:t/>
            </a:r>
            <a:endParaRPr sz="1000">
              <a:latin typeface="Poppins"/>
              <a:ea typeface="Poppins"/>
              <a:cs typeface="Poppins"/>
              <a:sym typeface="Poppins"/>
            </a:endParaRPr>
          </a:p>
          <a:p>
            <a:pPr indent="0" lvl="0" marL="0" rtl="0" algn="just">
              <a:lnSpc>
                <a:spcPct val="115000"/>
              </a:lnSpc>
              <a:spcBef>
                <a:spcPts val="0"/>
              </a:spcBef>
              <a:spcAft>
                <a:spcPts val="0"/>
              </a:spcAft>
              <a:buClr>
                <a:schemeClr val="dk1"/>
              </a:buClr>
              <a:buSzPts val="1100"/>
              <a:buFont typeface="Arial"/>
              <a:buNone/>
            </a:pPr>
            <a:r>
              <a:rPr b="1" lang="pl-PL" sz="1000">
                <a:latin typeface="Poppins"/>
                <a:ea typeface="Poppins"/>
                <a:cs typeface="Poppins"/>
                <a:sym typeface="Poppins"/>
              </a:rPr>
              <a:t>P</a:t>
            </a:r>
            <a:r>
              <a:rPr lang="pl-PL" sz="1000">
                <a:latin typeface="Poppins"/>
                <a:ea typeface="Poppins"/>
                <a:cs typeface="Poppins"/>
                <a:sym typeface="Poppins"/>
              </a:rPr>
              <a:t>: Co zrobić, gdy poczujemy emocje takie jak smutek, strach lub wstyd podczas korzystania z internetu?</a:t>
            </a:r>
            <a:endParaRPr sz="1000">
              <a:latin typeface="Poppins"/>
              <a:ea typeface="Poppins"/>
              <a:cs typeface="Poppins"/>
              <a:sym typeface="Poppins"/>
            </a:endParaRPr>
          </a:p>
          <a:p>
            <a:pPr indent="0" lvl="0" marL="0" rtl="0" algn="just">
              <a:lnSpc>
                <a:spcPct val="115000"/>
              </a:lnSpc>
              <a:spcBef>
                <a:spcPts val="0"/>
              </a:spcBef>
              <a:spcAft>
                <a:spcPts val="0"/>
              </a:spcAft>
              <a:buClr>
                <a:schemeClr val="dk1"/>
              </a:buClr>
              <a:buSzPts val="1100"/>
              <a:buFont typeface="Arial"/>
              <a:buNone/>
            </a:pPr>
            <a:r>
              <a:t/>
            </a:r>
            <a:endParaRPr sz="1000">
              <a:latin typeface="Poppins"/>
              <a:ea typeface="Poppins"/>
              <a:cs typeface="Poppins"/>
              <a:sym typeface="Poppins"/>
            </a:endParaRPr>
          </a:p>
          <a:p>
            <a:pPr indent="0" lvl="0" marL="0" rtl="0" algn="just">
              <a:lnSpc>
                <a:spcPct val="115000"/>
              </a:lnSpc>
              <a:spcBef>
                <a:spcPts val="0"/>
              </a:spcBef>
              <a:spcAft>
                <a:spcPts val="0"/>
              </a:spcAft>
              <a:buClr>
                <a:schemeClr val="dk1"/>
              </a:buClr>
              <a:buSzPts val="1100"/>
              <a:buFont typeface="Arial"/>
              <a:buNone/>
            </a:pPr>
            <a:r>
              <a:rPr b="1" lang="pl-PL" sz="1000">
                <a:latin typeface="Poppins"/>
                <a:ea typeface="Poppins"/>
                <a:cs typeface="Poppins"/>
                <a:sym typeface="Poppins"/>
              </a:rPr>
              <a:t>Dopowiedzenie</a:t>
            </a:r>
            <a:r>
              <a:rPr lang="pl-PL" sz="1000">
                <a:latin typeface="Poppins"/>
                <a:ea typeface="Poppins"/>
                <a:cs typeface="Poppins"/>
                <a:sym typeface="Poppins"/>
              </a:rPr>
              <a:t>: Jeśli widzicie coś, co sprawia, że czujecie się nieswojo, smutno, przestraszeni lub zawstydzeni, to najprawdopodobniej są to nieodpowiednie treści. Natychmiast powiedzcie o tym rodzicowi, opiekunowi, nauczycielowi lub innemu zaufanemu dorosłemu. Nie bójcie się prosić o pomoc!</a:t>
            </a:r>
            <a:endParaRPr sz="1000">
              <a:latin typeface="Poppins"/>
              <a:ea typeface="Poppins"/>
              <a:cs typeface="Poppins"/>
              <a:sym typeface="Poppins"/>
            </a:endParaRPr>
          </a:p>
          <a:p>
            <a:pPr indent="0" lvl="0" marL="0" rtl="0" algn="just">
              <a:lnSpc>
                <a:spcPct val="115000"/>
              </a:lnSpc>
              <a:spcBef>
                <a:spcPts val="0"/>
              </a:spcBef>
              <a:spcAft>
                <a:spcPts val="0"/>
              </a:spcAft>
              <a:buClr>
                <a:schemeClr val="dk1"/>
              </a:buClr>
              <a:buSzPts val="1100"/>
              <a:buFont typeface="Arial"/>
              <a:buNone/>
            </a:pPr>
            <a:r>
              <a:rPr lang="pl-PL" sz="1000">
                <a:latin typeface="Poppins"/>
                <a:ea typeface="Poppins"/>
                <a:cs typeface="Poppins"/>
                <a:sym typeface="Poppins"/>
              </a:rPr>
              <a:t>Jeśli macie trudności z unikaniem nieodpowiednich treści, poproś rodzica o uruchomienie kontroli rodzicielskiej. To takie ustawienie, które pomaga chronić was przed niechcianymi treściami.</a:t>
            </a:r>
            <a:endParaRPr sz="1000">
              <a:latin typeface="Poppins"/>
              <a:ea typeface="Poppins"/>
              <a:cs typeface="Poppins"/>
              <a:sym typeface="Poppins"/>
            </a:endParaRPr>
          </a:p>
          <a:p>
            <a:pPr indent="0" lvl="0" marL="0" rtl="0" algn="l">
              <a:lnSpc>
                <a:spcPct val="100000"/>
              </a:lnSpc>
              <a:spcBef>
                <a:spcPts val="0"/>
              </a:spcBef>
              <a:spcAft>
                <a:spcPts val="0"/>
              </a:spcAft>
              <a:buSzPts val="1400"/>
              <a:buNone/>
            </a:pPr>
            <a:r>
              <a:t/>
            </a:r>
            <a:endParaRPr/>
          </a:p>
          <a:p>
            <a:pPr indent="0" lvl="0" marL="0" rtl="0" algn="just">
              <a:lnSpc>
                <a:spcPct val="115000"/>
              </a:lnSpc>
              <a:spcBef>
                <a:spcPts val="0"/>
              </a:spcBef>
              <a:spcAft>
                <a:spcPts val="0"/>
              </a:spcAft>
              <a:buClr>
                <a:schemeClr val="dk1"/>
              </a:buClr>
              <a:buSzPts val="1100"/>
              <a:buFont typeface="Arial"/>
              <a:buNone/>
            </a:pPr>
            <a:r>
              <a:t/>
            </a:r>
            <a:endParaRPr sz="1000">
              <a:latin typeface="Poppins"/>
              <a:ea typeface="Poppins"/>
              <a:cs typeface="Poppins"/>
              <a:sym typeface="Poppins"/>
            </a:endParaRPr>
          </a:p>
          <a:p>
            <a:pPr indent="0" lvl="0" marL="0" rtl="0" algn="just">
              <a:lnSpc>
                <a:spcPct val="115000"/>
              </a:lnSpc>
              <a:spcBef>
                <a:spcPts val="0"/>
              </a:spcBef>
              <a:spcAft>
                <a:spcPts val="0"/>
              </a:spcAft>
              <a:buClr>
                <a:schemeClr val="dk1"/>
              </a:buClr>
              <a:buSzPts val="1100"/>
              <a:buFont typeface="Arial"/>
              <a:buNone/>
            </a:pPr>
            <a:r>
              <a:rPr b="1" lang="pl-PL" sz="1000">
                <a:highlight>
                  <a:srgbClr val="FFF2CC"/>
                </a:highlight>
                <a:latin typeface="Poppins"/>
                <a:ea typeface="Poppins"/>
                <a:cs typeface="Poppins"/>
                <a:sym typeface="Poppins"/>
              </a:rPr>
              <a:t>Kraina hejtu </a:t>
            </a:r>
            <a:endParaRPr b="1" sz="1000">
              <a:highlight>
                <a:srgbClr val="FFF2CC"/>
              </a:highlight>
              <a:latin typeface="Poppins"/>
              <a:ea typeface="Poppins"/>
              <a:cs typeface="Poppins"/>
              <a:sym typeface="Poppins"/>
            </a:endParaRPr>
          </a:p>
          <a:p>
            <a:pPr indent="0" lvl="0" marL="0" rtl="0" algn="just">
              <a:lnSpc>
                <a:spcPct val="115000"/>
              </a:lnSpc>
              <a:spcBef>
                <a:spcPts val="0"/>
              </a:spcBef>
              <a:spcAft>
                <a:spcPts val="0"/>
              </a:spcAft>
              <a:buClr>
                <a:schemeClr val="dk1"/>
              </a:buClr>
              <a:buSzPts val="1100"/>
              <a:buFont typeface="Arial"/>
              <a:buNone/>
            </a:pPr>
            <a:r>
              <a:t/>
            </a:r>
            <a:endParaRPr b="1" sz="1000">
              <a:latin typeface="Poppins"/>
              <a:ea typeface="Poppins"/>
              <a:cs typeface="Poppins"/>
              <a:sym typeface="Poppins"/>
            </a:endParaRPr>
          </a:p>
          <a:p>
            <a:pPr indent="0" lvl="0" marL="0" rtl="0" algn="l">
              <a:lnSpc>
                <a:spcPct val="115000"/>
              </a:lnSpc>
              <a:spcBef>
                <a:spcPts val="0"/>
              </a:spcBef>
              <a:spcAft>
                <a:spcPts val="0"/>
              </a:spcAft>
              <a:buClr>
                <a:schemeClr val="dk1"/>
              </a:buClr>
              <a:buSzPts val="1100"/>
              <a:buFont typeface="Arial"/>
              <a:buNone/>
            </a:pPr>
            <a:r>
              <a:rPr b="1" lang="pl-PL" sz="1000">
                <a:latin typeface="Poppins"/>
                <a:ea typeface="Poppins"/>
                <a:cs typeface="Poppins"/>
                <a:sym typeface="Poppins"/>
              </a:rPr>
              <a:t>P: </a:t>
            </a:r>
            <a:r>
              <a:rPr lang="pl-PL" sz="1000">
                <a:latin typeface="Poppins"/>
                <a:ea typeface="Poppins"/>
                <a:cs typeface="Poppins"/>
                <a:sym typeface="Poppins"/>
              </a:rPr>
              <a:t>Czy w realnym świecie można sprawić swoim zachowaniem przykrość lub obrazić inną osobę? </a:t>
            </a:r>
            <a:endParaRPr sz="1000">
              <a:latin typeface="Poppins"/>
              <a:ea typeface="Poppins"/>
              <a:cs typeface="Poppins"/>
              <a:sym typeface="Poppins"/>
            </a:endParaRPr>
          </a:p>
          <a:p>
            <a:pPr indent="0" lvl="0" marL="0" rtl="0" algn="l">
              <a:lnSpc>
                <a:spcPct val="115000"/>
              </a:lnSpc>
              <a:spcBef>
                <a:spcPts val="0"/>
              </a:spcBef>
              <a:spcAft>
                <a:spcPts val="0"/>
              </a:spcAft>
              <a:buClr>
                <a:schemeClr val="dk1"/>
              </a:buClr>
              <a:buSzPts val="1100"/>
              <a:buFont typeface="Arial"/>
              <a:buNone/>
            </a:pPr>
            <a:r>
              <a:t/>
            </a:r>
            <a:endParaRPr sz="1000">
              <a:latin typeface="Poppins"/>
              <a:ea typeface="Poppins"/>
              <a:cs typeface="Poppins"/>
              <a:sym typeface="Poppins"/>
            </a:endParaRPr>
          </a:p>
          <a:p>
            <a:pPr indent="0" lvl="0" marL="0" rtl="0" algn="l">
              <a:lnSpc>
                <a:spcPct val="115000"/>
              </a:lnSpc>
              <a:spcBef>
                <a:spcPts val="0"/>
              </a:spcBef>
              <a:spcAft>
                <a:spcPts val="0"/>
              </a:spcAft>
              <a:buClr>
                <a:schemeClr val="dk1"/>
              </a:buClr>
              <a:buSzPts val="1100"/>
              <a:buFont typeface="Arial"/>
              <a:buNone/>
            </a:pPr>
            <a:r>
              <a:rPr lang="pl-PL" sz="1000">
                <a:latin typeface="Poppins"/>
                <a:ea typeface="Poppins"/>
                <a:cs typeface="Poppins"/>
                <a:sym typeface="Poppins"/>
              </a:rPr>
              <a:t>Tak, niestety w internecie też można kogoś skrzywdzić. Można pisać niemiłe komentarze, obrażać kogoś, wyśmiewać się, rozsiewać plotki.</a:t>
            </a:r>
            <a:endParaRPr sz="1000">
              <a:latin typeface="Poppins"/>
              <a:ea typeface="Poppins"/>
              <a:cs typeface="Poppins"/>
              <a:sym typeface="Poppins"/>
            </a:endParaRPr>
          </a:p>
          <a:p>
            <a:pPr indent="0" lvl="0" marL="0" rtl="0" algn="l">
              <a:lnSpc>
                <a:spcPct val="115000"/>
              </a:lnSpc>
              <a:spcBef>
                <a:spcPts val="0"/>
              </a:spcBef>
              <a:spcAft>
                <a:spcPts val="0"/>
              </a:spcAft>
              <a:buClr>
                <a:schemeClr val="dk1"/>
              </a:buClr>
              <a:buSzPts val="1100"/>
              <a:buFont typeface="Arial"/>
              <a:buNone/>
            </a:pPr>
            <a:r>
              <a:rPr lang="pl-PL" sz="1000">
                <a:latin typeface="Poppins"/>
                <a:ea typeface="Poppins"/>
                <a:cs typeface="Poppins"/>
                <a:sym typeface="Poppins"/>
              </a:rPr>
              <a:t>Kiedy ktoś obraża, wyśmiewa, dręczy, grozi innej osobie – to wszystko nazywamy </a:t>
            </a:r>
            <a:r>
              <a:rPr b="1" lang="pl-PL" sz="1000">
                <a:latin typeface="Poppins"/>
                <a:ea typeface="Poppins"/>
                <a:cs typeface="Poppins"/>
                <a:sym typeface="Poppins"/>
              </a:rPr>
              <a:t>hejtem</a:t>
            </a:r>
            <a:r>
              <a:rPr lang="pl-PL" sz="1000">
                <a:latin typeface="Poppins"/>
                <a:ea typeface="Poppins"/>
                <a:cs typeface="Poppins"/>
                <a:sym typeface="Poppins"/>
              </a:rPr>
              <a:t>. Czy te zachowania zawsze są celowe? Czasami ludzie robią to niechcący, ale to nie zmienia faktu, że sprawiają innym przykrość. </a:t>
            </a:r>
            <a:r>
              <a:rPr b="1" lang="pl-PL" sz="1000">
                <a:latin typeface="Poppins"/>
                <a:ea typeface="Poppins"/>
                <a:cs typeface="Poppins"/>
                <a:sym typeface="Poppins"/>
              </a:rPr>
              <a:t>Pamiętajcie, żeby być miłym i kulturalnym w internecie, tak samo jak w prawdziwym życiu.</a:t>
            </a:r>
            <a:endParaRPr b="1" sz="1000">
              <a:latin typeface="Poppins"/>
              <a:ea typeface="Poppins"/>
              <a:cs typeface="Poppins"/>
              <a:sym typeface="Poppins"/>
            </a:endParaRPr>
          </a:p>
          <a:p>
            <a:pPr indent="0" lvl="0" marL="0" rtl="0" algn="l">
              <a:lnSpc>
                <a:spcPct val="115000"/>
              </a:lnSpc>
              <a:spcBef>
                <a:spcPts val="0"/>
              </a:spcBef>
              <a:spcAft>
                <a:spcPts val="0"/>
              </a:spcAft>
              <a:buClr>
                <a:schemeClr val="dk1"/>
              </a:buClr>
              <a:buSzPts val="1100"/>
              <a:buFont typeface="Arial"/>
              <a:buNone/>
            </a:pPr>
            <a:r>
              <a:t/>
            </a:r>
            <a:endParaRPr b="1" sz="1000">
              <a:latin typeface="Poppins"/>
              <a:ea typeface="Poppins"/>
              <a:cs typeface="Poppins"/>
              <a:sym typeface="Poppins"/>
            </a:endParaRPr>
          </a:p>
          <a:p>
            <a:pPr indent="0" lvl="0" marL="0" rtl="0" algn="l">
              <a:lnSpc>
                <a:spcPct val="115000"/>
              </a:lnSpc>
              <a:spcBef>
                <a:spcPts val="0"/>
              </a:spcBef>
              <a:spcAft>
                <a:spcPts val="0"/>
              </a:spcAft>
              <a:buClr>
                <a:schemeClr val="dk1"/>
              </a:buClr>
              <a:buSzPts val="1100"/>
              <a:buFont typeface="Arial"/>
              <a:buNone/>
            </a:pPr>
            <a:r>
              <a:rPr b="1" lang="pl-PL" sz="1000">
                <a:latin typeface="Poppins"/>
                <a:ea typeface="Poppins"/>
                <a:cs typeface="Poppins"/>
                <a:sym typeface="Poppins"/>
              </a:rPr>
              <a:t>P: </a:t>
            </a:r>
            <a:r>
              <a:rPr lang="pl-PL" sz="1000">
                <a:latin typeface="Poppins"/>
                <a:ea typeface="Poppins"/>
                <a:cs typeface="Poppins"/>
                <a:sym typeface="Poppins"/>
              </a:rPr>
              <a:t>Czy mieliście kiedyś taką sytuację, że ktoś sprawił wam przykrość w internecie? Co wtedy zrobiliście?</a:t>
            </a:r>
            <a:endParaRPr/>
          </a:p>
        </p:txBody>
      </p:sp>
      <p:sp>
        <p:nvSpPr>
          <p:cNvPr id="383" name="Google Shape;383;g3aaa8862ff0_0_304: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pl-PL"/>
              <a:t>‹#›</a:t>
            </a:fld>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0" name="Shape 390"/>
        <p:cNvGrpSpPr/>
        <p:nvPr/>
      </p:nvGrpSpPr>
      <p:grpSpPr>
        <a:xfrm>
          <a:off x="0" y="0"/>
          <a:ext cx="0" cy="0"/>
          <a:chOff x="0" y="0"/>
          <a:chExt cx="0" cy="0"/>
        </a:xfrm>
      </p:grpSpPr>
      <p:sp>
        <p:nvSpPr>
          <p:cNvPr id="391" name="Google Shape;391;g35f9a8e8af1_0_3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92" name="Google Shape;392;g35f9a8e8af1_0_31: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just">
              <a:lnSpc>
                <a:spcPct val="115000"/>
              </a:lnSpc>
              <a:spcBef>
                <a:spcPts val="1200"/>
              </a:spcBef>
              <a:spcAft>
                <a:spcPts val="0"/>
              </a:spcAft>
              <a:buClr>
                <a:schemeClr val="dk1"/>
              </a:buClr>
              <a:buSzPts val="1100"/>
              <a:buFont typeface="Arial"/>
              <a:buNone/>
            </a:pPr>
            <a:r>
              <a:rPr b="1" lang="pl-PL" sz="1000">
                <a:latin typeface="Poppins"/>
                <a:ea typeface="Poppins"/>
                <a:cs typeface="Poppins"/>
                <a:sym typeface="Poppins"/>
              </a:rPr>
              <a:t>Instrukcja</a:t>
            </a:r>
            <a:r>
              <a:rPr lang="pl-PL" sz="1000">
                <a:latin typeface="Poppins"/>
                <a:ea typeface="Poppins"/>
                <a:cs typeface="Poppins"/>
                <a:sym typeface="Poppins"/>
              </a:rPr>
              <a:t>: Powiem wam zdanie, a wy podnosicie kciuk do góry, jeśli myślicie, że to prawda, i kciuk w dół, jeśli to fałsz!</a:t>
            </a:r>
            <a:endParaRPr sz="1000">
              <a:latin typeface="Poppins"/>
              <a:ea typeface="Poppins"/>
              <a:cs typeface="Poppins"/>
              <a:sym typeface="Poppins"/>
            </a:endParaRPr>
          </a:p>
          <a:p>
            <a:pPr indent="0" lvl="0" marL="0" rtl="0" algn="l">
              <a:lnSpc>
                <a:spcPct val="100000"/>
              </a:lnSpc>
              <a:spcBef>
                <a:spcPts val="1200"/>
              </a:spcBef>
              <a:spcAft>
                <a:spcPts val="0"/>
              </a:spcAft>
              <a:buSzPts val="1400"/>
              <a:buNone/>
            </a:pPr>
            <a:r>
              <a:t/>
            </a:r>
            <a:endParaRPr/>
          </a:p>
        </p:txBody>
      </p:sp>
      <p:sp>
        <p:nvSpPr>
          <p:cNvPr id="393" name="Google Shape;393;g35f9a8e8af1_0_31: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pl-PL"/>
              <a:t>‹#›</a:t>
            </a:fld>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3" name="Shape 403"/>
        <p:cNvGrpSpPr/>
        <p:nvPr/>
      </p:nvGrpSpPr>
      <p:grpSpPr>
        <a:xfrm>
          <a:off x="0" y="0"/>
          <a:ext cx="0" cy="0"/>
          <a:chOff x="0" y="0"/>
          <a:chExt cx="0" cy="0"/>
        </a:xfrm>
      </p:grpSpPr>
      <p:sp>
        <p:nvSpPr>
          <p:cNvPr id="404" name="Google Shape;404;g35f9a8e8af1_0_4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05" name="Google Shape;405;g35f9a8e8af1_0_49: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just">
              <a:lnSpc>
                <a:spcPct val="115000"/>
              </a:lnSpc>
              <a:spcBef>
                <a:spcPts val="1200"/>
              </a:spcBef>
              <a:spcAft>
                <a:spcPts val="0"/>
              </a:spcAft>
              <a:buClr>
                <a:schemeClr val="dk1"/>
              </a:buClr>
              <a:buSzPts val="1100"/>
              <a:buFont typeface="Arial"/>
              <a:buNone/>
            </a:pPr>
            <a:r>
              <a:rPr b="1" lang="pl-PL" sz="1000">
                <a:latin typeface="Poppins"/>
                <a:ea typeface="Poppins"/>
                <a:cs typeface="Poppins"/>
                <a:sym typeface="Poppins"/>
              </a:rPr>
              <a:t>Instrukcja</a:t>
            </a:r>
            <a:r>
              <a:rPr lang="pl-PL" sz="1000">
                <a:latin typeface="Poppins"/>
                <a:ea typeface="Poppins"/>
                <a:cs typeface="Poppins"/>
                <a:sym typeface="Poppins"/>
              </a:rPr>
              <a:t>: Powiem wam zdanie, a wy podnosicie kciuk do góry, jeśli myślicie, że to prawda, i kciuk w dół, jeśli to fałsz!</a:t>
            </a:r>
            <a:endParaRPr sz="1000">
              <a:latin typeface="Poppins"/>
              <a:ea typeface="Poppins"/>
              <a:cs typeface="Poppins"/>
              <a:sym typeface="Poppins"/>
            </a:endParaRPr>
          </a:p>
          <a:p>
            <a:pPr indent="0" lvl="0" marL="0" rtl="0" algn="l">
              <a:lnSpc>
                <a:spcPct val="100000"/>
              </a:lnSpc>
              <a:spcBef>
                <a:spcPts val="1200"/>
              </a:spcBef>
              <a:spcAft>
                <a:spcPts val="0"/>
              </a:spcAft>
              <a:buSzPts val="1400"/>
              <a:buNone/>
            </a:pPr>
            <a:r>
              <a:t/>
            </a:r>
            <a:endParaRPr/>
          </a:p>
        </p:txBody>
      </p:sp>
      <p:sp>
        <p:nvSpPr>
          <p:cNvPr id="406" name="Google Shape;406;g35f9a8e8af1_0_49: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pl-PL"/>
              <a:t>‹#›</a:t>
            </a:fld>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6" name="Shape 416"/>
        <p:cNvGrpSpPr/>
        <p:nvPr/>
      </p:nvGrpSpPr>
      <p:grpSpPr>
        <a:xfrm>
          <a:off x="0" y="0"/>
          <a:ext cx="0" cy="0"/>
          <a:chOff x="0" y="0"/>
          <a:chExt cx="0" cy="0"/>
        </a:xfrm>
      </p:grpSpPr>
      <p:sp>
        <p:nvSpPr>
          <p:cNvPr id="417" name="Google Shape;417;p1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just">
              <a:lnSpc>
                <a:spcPct val="115000"/>
              </a:lnSpc>
              <a:spcBef>
                <a:spcPts val="0"/>
              </a:spcBef>
              <a:spcAft>
                <a:spcPts val="0"/>
              </a:spcAft>
              <a:buClr>
                <a:schemeClr val="dk1"/>
              </a:buClr>
              <a:buSzPts val="1100"/>
              <a:buFont typeface="Arial"/>
              <a:buNone/>
            </a:pPr>
            <a:r>
              <a:rPr lang="pl-PL" sz="1000">
                <a:latin typeface="Poppins"/>
                <a:ea typeface="Poppins"/>
                <a:cs typeface="Poppins"/>
                <a:sym typeface="Poppins"/>
              </a:rPr>
              <a:t>A na koniec: Zapamiętajcie te zasady, które pomogą wam bezpiecznie korzystać z internetu:</a:t>
            </a:r>
            <a:endParaRPr sz="1000">
              <a:latin typeface="Poppins"/>
              <a:ea typeface="Poppins"/>
              <a:cs typeface="Poppins"/>
              <a:sym typeface="Poppins"/>
            </a:endParaRPr>
          </a:p>
          <a:p>
            <a:pPr indent="-292100" lvl="0" marL="457200" rtl="0" algn="just">
              <a:lnSpc>
                <a:spcPct val="115000"/>
              </a:lnSpc>
              <a:spcBef>
                <a:spcPts val="0"/>
              </a:spcBef>
              <a:spcAft>
                <a:spcPts val="0"/>
              </a:spcAft>
              <a:buClr>
                <a:schemeClr val="dk1"/>
              </a:buClr>
              <a:buSzPts val="1000"/>
              <a:buFont typeface="Poppins"/>
              <a:buChar char="●"/>
            </a:pPr>
            <a:r>
              <a:rPr lang="pl-PL" sz="1000">
                <a:latin typeface="Poppins"/>
                <a:ea typeface="Poppins"/>
                <a:cs typeface="Poppins"/>
                <a:sym typeface="Poppins"/>
              </a:rPr>
              <a:t>Będę używać długich i trudnych haseł</a:t>
            </a:r>
            <a:endParaRPr sz="1000">
              <a:latin typeface="Poppins"/>
              <a:ea typeface="Poppins"/>
              <a:cs typeface="Poppins"/>
              <a:sym typeface="Poppins"/>
            </a:endParaRPr>
          </a:p>
          <a:p>
            <a:pPr indent="-292100" lvl="0" marL="457200" rtl="0" algn="just">
              <a:lnSpc>
                <a:spcPct val="115000"/>
              </a:lnSpc>
              <a:spcBef>
                <a:spcPts val="0"/>
              </a:spcBef>
              <a:spcAft>
                <a:spcPts val="0"/>
              </a:spcAft>
              <a:buClr>
                <a:schemeClr val="dk1"/>
              </a:buClr>
              <a:buSzPts val="1000"/>
              <a:buFont typeface="Poppins"/>
              <a:buChar char="●"/>
            </a:pPr>
            <a:r>
              <a:rPr lang="pl-PL" sz="1000">
                <a:latin typeface="Poppins"/>
                <a:ea typeface="Poppins"/>
                <a:cs typeface="Poppins"/>
                <a:sym typeface="Poppins"/>
              </a:rPr>
              <a:t>Nie będę szukać materiałów nieodpowiednich dla dzieci</a:t>
            </a:r>
            <a:endParaRPr sz="1000">
              <a:latin typeface="Poppins"/>
              <a:ea typeface="Poppins"/>
              <a:cs typeface="Poppins"/>
              <a:sym typeface="Poppins"/>
            </a:endParaRPr>
          </a:p>
          <a:p>
            <a:pPr indent="-292100" lvl="0" marL="457200" rtl="0" algn="just">
              <a:lnSpc>
                <a:spcPct val="115000"/>
              </a:lnSpc>
              <a:spcBef>
                <a:spcPts val="0"/>
              </a:spcBef>
              <a:spcAft>
                <a:spcPts val="0"/>
              </a:spcAft>
              <a:buClr>
                <a:schemeClr val="dk1"/>
              </a:buClr>
              <a:buSzPts val="1000"/>
              <a:buFont typeface="Poppins"/>
              <a:buChar char="●"/>
            </a:pPr>
            <a:r>
              <a:rPr lang="pl-PL" sz="1000">
                <a:latin typeface="Poppins"/>
                <a:ea typeface="Poppins"/>
                <a:cs typeface="Poppins"/>
                <a:sym typeface="Poppins"/>
              </a:rPr>
              <a:t>Będą osobą miłą i kulturalną w Internecie</a:t>
            </a:r>
            <a:endParaRPr sz="1000">
              <a:latin typeface="Poppins"/>
              <a:ea typeface="Poppins"/>
              <a:cs typeface="Poppins"/>
              <a:sym typeface="Poppins"/>
            </a:endParaRPr>
          </a:p>
          <a:p>
            <a:pPr indent="-292100" lvl="0" marL="457200" rtl="0" algn="just">
              <a:lnSpc>
                <a:spcPct val="115000"/>
              </a:lnSpc>
              <a:spcBef>
                <a:spcPts val="0"/>
              </a:spcBef>
              <a:spcAft>
                <a:spcPts val="0"/>
              </a:spcAft>
              <a:buClr>
                <a:schemeClr val="dk1"/>
              </a:buClr>
              <a:buSzPts val="1000"/>
              <a:buFont typeface="Poppins"/>
              <a:buChar char="●"/>
            </a:pPr>
            <a:r>
              <a:rPr lang="pl-PL" sz="1000">
                <a:latin typeface="Poppins"/>
                <a:ea typeface="Poppins"/>
                <a:cs typeface="Poppins"/>
                <a:sym typeface="Poppins"/>
              </a:rPr>
              <a:t>Będę pytać starszych, gdy coś wyda mi się niepokojące</a:t>
            </a:r>
            <a:endParaRPr sz="1000">
              <a:latin typeface="Poppins"/>
              <a:ea typeface="Poppins"/>
              <a:cs typeface="Poppins"/>
              <a:sym typeface="Poppins"/>
            </a:endParaRPr>
          </a:p>
          <a:p>
            <a:pPr indent="-292100" lvl="0" marL="457200" rtl="0" algn="just">
              <a:lnSpc>
                <a:spcPct val="115000"/>
              </a:lnSpc>
              <a:spcBef>
                <a:spcPts val="0"/>
              </a:spcBef>
              <a:spcAft>
                <a:spcPts val="0"/>
              </a:spcAft>
              <a:buClr>
                <a:schemeClr val="dk1"/>
              </a:buClr>
              <a:buSzPts val="1000"/>
              <a:buFont typeface="Poppins"/>
              <a:buChar char="●"/>
            </a:pPr>
            <a:r>
              <a:rPr lang="pl-PL" sz="1000">
                <a:latin typeface="Poppins"/>
                <a:ea typeface="Poppins"/>
                <a:cs typeface="Poppins"/>
                <a:sym typeface="Poppins"/>
              </a:rPr>
              <a:t>Nie będę udostępniać wrażliwych informacji</a:t>
            </a:r>
            <a:endParaRPr sz="1000">
              <a:latin typeface="Poppins"/>
              <a:ea typeface="Poppins"/>
              <a:cs typeface="Poppins"/>
              <a:sym typeface="Poppins"/>
            </a:endParaRPr>
          </a:p>
          <a:p>
            <a:pPr indent="-292100" lvl="0" marL="457200" rtl="0" algn="just">
              <a:lnSpc>
                <a:spcPct val="115000"/>
              </a:lnSpc>
              <a:spcBef>
                <a:spcPts val="0"/>
              </a:spcBef>
              <a:spcAft>
                <a:spcPts val="0"/>
              </a:spcAft>
              <a:buClr>
                <a:schemeClr val="dk1"/>
              </a:buClr>
              <a:buSzPts val="1000"/>
              <a:buFont typeface="Poppins"/>
              <a:buChar char="●"/>
            </a:pPr>
            <a:r>
              <a:rPr lang="pl-PL" sz="1000">
                <a:latin typeface="Poppins"/>
                <a:ea typeface="Poppins"/>
                <a:cs typeface="Poppins"/>
                <a:sym typeface="Poppins"/>
              </a:rPr>
              <a:t>Zachowam ostrożność w kontaktach z nieznajomymi</a:t>
            </a:r>
            <a:endParaRPr sz="1000">
              <a:latin typeface="Poppins"/>
              <a:ea typeface="Poppins"/>
              <a:cs typeface="Poppins"/>
              <a:sym typeface="Poppins"/>
            </a:endParaRPr>
          </a:p>
          <a:p>
            <a:pPr indent="-292100" lvl="0" marL="457200" rtl="0" algn="just">
              <a:lnSpc>
                <a:spcPct val="115000"/>
              </a:lnSpc>
              <a:spcBef>
                <a:spcPts val="0"/>
              </a:spcBef>
              <a:spcAft>
                <a:spcPts val="0"/>
              </a:spcAft>
              <a:buClr>
                <a:schemeClr val="dk1"/>
              </a:buClr>
              <a:buSzPts val="1000"/>
              <a:buFont typeface="Poppins"/>
              <a:buChar char="●"/>
            </a:pPr>
            <a:r>
              <a:rPr lang="pl-PL" sz="1000">
                <a:latin typeface="Poppins"/>
                <a:ea typeface="Poppins"/>
                <a:cs typeface="Poppins"/>
                <a:sym typeface="Poppins"/>
              </a:rPr>
              <a:t>Nie będę otwierać podejrzanych wiadomości i linków</a:t>
            </a:r>
            <a:endParaRPr sz="1000">
              <a:latin typeface="Poppins"/>
              <a:ea typeface="Poppins"/>
              <a:cs typeface="Poppins"/>
              <a:sym typeface="Poppins"/>
            </a:endParaRPr>
          </a:p>
          <a:p>
            <a:pPr indent="-292100" lvl="0" marL="457200" rtl="0" algn="just">
              <a:lnSpc>
                <a:spcPct val="115000"/>
              </a:lnSpc>
              <a:spcBef>
                <a:spcPts val="0"/>
              </a:spcBef>
              <a:spcAft>
                <a:spcPts val="0"/>
              </a:spcAft>
              <a:buClr>
                <a:schemeClr val="dk1"/>
              </a:buClr>
              <a:buSzPts val="1000"/>
              <a:buFont typeface="Poppins"/>
              <a:buChar char="●"/>
            </a:pPr>
            <a:r>
              <a:rPr lang="pl-PL" sz="1000">
                <a:latin typeface="Poppins"/>
                <a:ea typeface="Poppins"/>
                <a:cs typeface="Poppins"/>
                <a:sym typeface="Poppins"/>
              </a:rPr>
              <a:t>Nie będę wierzyć we wszystko, co zobaczę w Internecie</a:t>
            </a:r>
            <a:endParaRPr sz="1000">
              <a:latin typeface="Poppins"/>
              <a:ea typeface="Poppins"/>
              <a:cs typeface="Poppins"/>
              <a:sym typeface="Poppins"/>
            </a:endParaRPr>
          </a:p>
          <a:p>
            <a:pPr indent="0" lvl="0" marL="0" rtl="0" algn="just">
              <a:lnSpc>
                <a:spcPct val="115000"/>
              </a:lnSpc>
              <a:spcBef>
                <a:spcPts val="0"/>
              </a:spcBef>
              <a:spcAft>
                <a:spcPts val="0"/>
              </a:spcAft>
              <a:buClr>
                <a:schemeClr val="dk1"/>
              </a:buClr>
              <a:buSzPts val="1100"/>
              <a:buFont typeface="Arial"/>
              <a:buNone/>
            </a:pPr>
            <a:r>
              <a:t/>
            </a:r>
            <a:endParaRPr sz="1000">
              <a:latin typeface="Poppins"/>
              <a:ea typeface="Poppins"/>
              <a:cs typeface="Poppins"/>
              <a:sym typeface="Poppins"/>
            </a:endParaRPr>
          </a:p>
          <a:p>
            <a:pPr indent="0" lvl="0" marL="0" rtl="0" algn="just">
              <a:lnSpc>
                <a:spcPct val="115000"/>
              </a:lnSpc>
              <a:spcBef>
                <a:spcPts val="0"/>
              </a:spcBef>
              <a:spcAft>
                <a:spcPts val="0"/>
              </a:spcAft>
              <a:buClr>
                <a:schemeClr val="dk1"/>
              </a:buClr>
              <a:buSzPts val="1100"/>
              <a:buFont typeface="Arial"/>
              <a:buNone/>
            </a:pPr>
            <a:r>
              <a:rPr i="1" lang="pl-PL" sz="1000">
                <a:latin typeface="Poppins"/>
                <a:ea typeface="Poppins"/>
                <a:cs typeface="Poppins"/>
                <a:sym typeface="Poppins"/>
              </a:rPr>
              <a:t>(dodatkowe omówienie tych zasad, dopowiedzenie, wyjaśnienie dzieciom, że to ważne, itd.)</a:t>
            </a:r>
            <a:endParaRPr i="1" sz="1000">
              <a:latin typeface="Poppins"/>
              <a:ea typeface="Poppins"/>
              <a:cs typeface="Poppins"/>
              <a:sym typeface="Poppins"/>
            </a:endParaRPr>
          </a:p>
          <a:p>
            <a:pPr indent="0" lvl="0" marL="0" rtl="0" algn="l">
              <a:lnSpc>
                <a:spcPct val="100000"/>
              </a:lnSpc>
              <a:spcBef>
                <a:spcPts val="0"/>
              </a:spcBef>
              <a:spcAft>
                <a:spcPts val="0"/>
              </a:spcAft>
              <a:buSzPts val="1400"/>
              <a:buNone/>
            </a:pPr>
            <a:r>
              <a:t/>
            </a:r>
            <a:endParaRPr/>
          </a:p>
        </p:txBody>
      </p:sp>
      <p:sp>
        <p:nvSpPr>
          <p:cNvPr id="418" name="Google Shape;418;p1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5" name="Shape 425"/>
        <p:cNvGrpSpPr/>
        <p:nvPr/>
      </p:nvGrpSpPr>
      <p:grpSpPr>
        <a:xfrm>
          <a:off x="0" y="0"/>
          <a:ext cx="0" cy="0"/>
          <a:chOff x="0" y="0"/>
          <a:chExt cx="0" cy="0"/>
        </a:xfrm>
      </p:grpSpPr>
      <p:sp>
        <p:nvSpPr>
          <p:cNvPr id="426" name="Google Shape;426;p1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27" name="Google Shape;427;p18: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0"/>
              </a:spcBef>
              <a:spcAft>
                <a:spcPts val="0"/>
              </a:spcAft>
              <a:buClr>
                <a:schemeClr val="dk1"/>
              </a:buClr>
              <a:buSzPts val="1100"/>
              <a:buFont typeface="Arial"/>
              <a:buNone/>
            </a:pPr>
            <a:r>
              <a:rPr b="1" lang="pl-PL" sz="1000">
                <a:latin typeface="Poppins"/>
                <a:ea typeface="Poppins"/>
                <a:cs typeface="Poppins"/>
                <a:sym typeface="Poppins"/>
              </a:rPr>
              <a:t>P</a:t>
            </a:r>
            <a:r>
              <a:rPr lang="pl-PL" sz="1000">
                <a:latin typeface="Poppins"/>
                <a:ea typeface="Poppins"/>
                <a:cs typeface="Poppins"/>
                <a:sym typeface="Poppins"/>
              </a:rPr>
              <a:t>: Właśnie zdobyliście Paszport do Internetu!</a:t>
            </a:r>
            <a:endParaRPr sz="1000">
              <a:latin typeface="Poppins"/>
              <a:ea typeface="Poppins"/>
              <a:cs typeface="Poppins"/>
              <a:sym typeface="Poppins"/>
            </a:endParaRPr>
          </a:p>
          <a:p>
            <a:pPr indent="0" lvl="0" marL="0" rtl="0" algn="l">
              <a:lnSpc>
                <a:spcPct val="115000"/>
              </a:lnSpc>
              <a:spcBef>
                <a:spcPts val="0"/>
              </a:spcBef>
              <a:spcAft>
                <a:spcPts val="0"/>
              </a:spcAft>
              <a:buClr>
                <a:schemeClr val="dk1"/>
              </a:buClr>
              <a:buSzPts val="1100"/>
              <a:buFont typeface="Arial"/>
              <a:buNone/>
            </a:pPr>
            <a:r>
              <a:rPr i="1" lang="pl-PL" sz="1000">
                <a:latin typeface="Poppins"/>
                <a:ea typeface="Poppins"/>
                <a:cs typeface="Poppins"/>
                <a:sym typeface="Poppins"/>
              </a:rPr>
              <a:t>(Dajemy dzieciom wydrukowany paszport – infografika z zasadami, deklaracja, że będą przestrzegać, gdzie się podpisują).</a:t>
            </a:r>
            <a:endParaRPr i="1" sz="1000">
              <a:latin typeface="Poppins"/>
              <a:ea typeface="Poppins"/>
              <a:cs typeface="Poppins"/>
              <a:sym typeface="Poppins"/>
            </a:endParaRPr>
          </a:p>
          <a:p>
            <a:pPr indent="0" lvl="0" marL="0" rtl="0" algn="l">
              <a:lnSpc>
                <a:spcPct val="115000"/>
              </a:lnSpc>
              <a:spcBef>
                <a:spcPts val="0"/>
              </a:spcBef>
              <a:spcAft>
                <a:spcPts val="0"/>
              </a:spcAft>
              <a:buClr>
                <a:schemeClr val="dk1"/>
              </a:buClr>
              <a:buSzPts val="1100"/>
              <a:buFont typeface="Arial"/>
              <a:buNone/>
            </a:pPr>
            <a:r>
              <a:t/>
            </a:r>
            <a:endParaRPr i="1" sz="1000">
              <a:latin typeface="Poppins"/>
              <a:ea typeface="Poppins"/>
              <a:cs typeface="Poppins"/>
              <a:sym typeface="Poppins"/>
            </a:endParaRPr>
          </a:p>
          <a:p>
            <a:pPr indent="0" lvl="0" marL="0" rtl="0" algn="l">
              <a:lnSpc>
                <a:spcPct val="115000"/>
              </a:lnSpc>
              <a:spcBef>
                <a:spcPts val="0"/>
              </a:spcBef>
              <a:spcAft>
                <a:spcPts val="0"/>
              </a:spcAft>
              <a:buClr>
                <a:schemeClr val="dk1"/>
              </a:buClr>
              <a:buSzPts val="1100"/>
              <a:buFont typeface="Arial"/>
              <a:buNone/>
            </a:pPr>
            <a:r>
              <a:rPr b="1" lang="pl-PL" sz="1000">
                <a:latin typeface="Poppins"/>
                <a:ea typeface="Poppins"/>
                <a:cs typeface="Poppins"/>
                <a:sym typeface="Poppins"/>
              </a:rPr>
              <a:t>P</a:t>
            </a:r>
            <a:r>
              <a:rPr lang="pl-PL" sz="1000">
                <a:latin typeface="Poppins"/>
                <a:ea typeface="Poppins"/>
                <a:cs typeface="Poppins"/>
                <a:sym typeface="Poppins"/>
              </a:rPr>
              <a:t>: Na tej deklaracji jest też kod QR do szkolenia, specjalnie dla was! </a:t>
            </a:r>
            <a:endParaRPr sz="1000">
              <a:latin typeface="Poppins"/>
              <a:ea typeface="Poppins"/>
              <a:cs typeface="Poppins"/>
              <a:sym typeface="Poppins"/>
            </a:endParaRPr>
          </a:p>
          <a:p>
            <a:pPr indent="0" lvl="0" marL="0" rtl="0" algn="l">
              <a:lnSpc>
                <a:spcPct val="115000"/>
              </a:lnSpc>
              <a:spcBef>
                <a:spcPts val="0"/>
              </a:spcBef>
              <a:spcAft>
                <a:spcPts val="0"/>
              </a:spcAft>
              <a:buClr>
                <a:schemeClr val="dk1"/>
              </a:buClr>
              <a:buSzPts val="1100"/>
              <a:buFont typeface="Arial"/>
              <a:buNone/>
            </a:pPr>
            <a:r>
              <a:rPr lang="pl-PL" sz="1000">
                <a:latin typeface="Poppins"/>
                <a:ea typeface="Poppins"/>
                <a:cs typeface="Poppins"/>
                <a:sym typeface="Poppins"/>
              </a:rPr>
              <a:t>Wiecie, jak go używać?</a:t>
            </a:r>
            <a:endParaRPr sz="1000">
              <a:latin typeface="Poppins"/>
              <a:ea typeface="Poppins"/>
              <a:cs typeface="Poppins"/>
              <a:sym typeface="Poppins"/>
            </a:endParaRPr>
          </a:p>
          <a:p>
            <a:pPr indent="0" lvl="0" marL="0" rtl="0" algn="l">
              <a:lnSpc>
                <a:spcPct val="115000"/>
              </a:lnSpc>
              <a:spcBef>
                <a:spcPts val="0"/>
              </a:spcBef>
              <a:spcAft>
                <a:spcPts val="0"/>
              </a:spcAft>
              <a:buClr>
                <a:schemeClr val="dk1"/>
              </a:buClr>
              <a:buSzPts val="1100"/>
              <a:buFont typeface="Arial"/>
              <a:buNone/>
            </a:pPr>
            <a:r>
              <a:rPr lang="pl-PL" sz="1000">
                <a:latin typeface="Poppins"/>
                <a:ea typeface="Poppins"/>
                <a:cs typeface="Poppins"/>
                <a:sym typeface="Poppins"/>
              </a:rPr>
              <a:t>To taki czarno-biały kwadrat, który możecie zeskanować telefonem albo tabletem, żeby szybko przejść do strony internetowej.</a:t>
            </a:r>
            <a:endParaRPr sz="1000">
              <a:latin typeface="Poppins"/>
              <a:ea typeface="Poppins"/>
              <a:cs typeface="Poppins"/>
              <a:sym typeface="Poppins"/>
            </a:endParaRPr>
          </a:p>
          <a:p>
            <a:pPr indent="0" lvl="0" marL="0" rtl="0" algn="l">
              <a:lnSpc>
                <a:spcPct val="115000"/>
              </a:lnSpc>
              <a:spcBef>
                <a:spcPts val="0"/>
              </a:spcBef>
              <a:spcAft>
                <a:spcPts val="0"/>
              </a:spcAft>
              <a:buClr>
                <a:schemeClr val="dk1"/>
              </a:buClr>
              <a:buSzPts val="1100"/>
              <a:buFont typeface="Arial"/>
              <a:buNone/>
            </a:pPr>
            <a:r>
              <a:t/>
            </a:r>
            <a:endParaRPr sz="1000">
              <a:latin typeface="Poppins"/>
              <a:ea typeface="Poppins"/>
              <a:cs typeface="Poppins"/>
              <a:sym typeface="Poppins"/>
            </a:endParaRPr>
          </a:p>
          <a:p>
            <a:pPr indent="0" lvl="0" marL="0" rtl="0" algn="l">
              <a:lnSpc>
                <a:spcPct val="115000"/>
              </a:lnSpc>
              <a:spcBef>
                <a:spcPts val="0"/>
              </a:spcBef>
              <a:spcAft>
                <a:spcPts val="0"/>
              </a:spcAft>
              <a:buClr>
                <a:schemeClr val="dk1"/>
              </a:buClr>
              <a:buSzPts val="1100"/>
              <a:buFont typeface="Arial"/>
              <a:buNone/>
            </a:pPr>
            <a:r>
              <a:rPr lang="pl-PL" sz="1000">
                <a:latin typeface="Poppins"/>
                <a:ea typeface="Poppins"/>
                <a:cs typeface="Poppins"/>
                <a:sym typeface="Poppins"/>
              </a:rPr>
              <a:t>Ale uwaga! </a:t>
            </a:r>
            <a:endParaRPr sz="1000">
              <a:latin typeface="Poppins"/>
              <a:ea typeface="Poppins"/>
              <a:cs typeface="Poppins"/>
              <a:sym typeface="Poppins"/>
            </a:endParaRPr>
          </a:p>
          <a:p>
            <a:pPr indent="0" lvl="0" marL="0" rtl="0" algn="l">
              <a:lnSpc>
                <a:spcPct val="115000"/>
              </a:lnSpc>
              <a:spcBef>
                <a:spcPts val="0"/>
              </a:spcBef>
              <a:spcAft>
                <a:spcPts val="0"/>
              </a:spcAft>
              <a:buClr>
                <a:schemeClr val="dk1"/>
              </a:buClr>
              <a:buSzPts val="1100"/>
              <a:buFont typeface="Arial"/>
              <a:buNone/>
            </a:pPr>
            <a:r>
              <a:rPr b="1" lang="pl-PL" sz="1000">
                <a:latin typeface="Poppins"/>
                <a:ea typeface="Poppins"/>
                <a:cs typeface="Poppins"/>
                <a:sym typeface="Poppins"/>
              </a:rPr>
              <a:t>Nie każdy kod QR jest bezpieczny.</a:t>
            </a:r>
            <a:endParaRPr b="1" sz="1000">
              <a:latin typeface="Poppins"/>
              <a:ea typeface="Poppins"/>
              <a:cs typeface="Poppins"/>
              <a:sym typeface="Poppins"/>
            </a:endParaRPr>
          </a:p>
          <a:p>
            <a:pPr indent="0" lvl="0" marL="0" rtl="0" algn="l">
              <a:lnSpc>
                <a:spcPct val="115000"/>
              </a:lnSpc>
              <a:spcBef>
                <a:spcPts val="0"/>
              </a:spcBef>
              <a:spcAft>
                <a:spcPts val="0"/>
              </a:spcAft>
              <a:buClr>
                <a:schemeClr val="dk1"/>
              </a:buClr>
              <a:buSzPts val="1100"/>
              <a:buFont typeface="Arial"/>
              <a:buNone/>
            </a:pPr>
            <a:r>
              <a:rPr lang="pl-PL" sz="1000">
                <a:latin typeface="Poppins"/>
                <a:ea typeface="Poppins"/>
                <a:cs typeface="Poppins"/>
                <a:sym typeface="Poppins"/>
              </a:rPr>
              <a:t>Zanim zeskanujecie jakiś kod, zawsze zapytajcie dorosłego lub sprawdźcie, </a:t>
            </a:r>
            <a:r>
              <a:rPr b="1" lang="pl-PL" sz="1000">
                <a:latin typeface="Poppins"/>
                <a:ea typeface="Poppins"/>
                <a:cs typeface="Poppins"/>
                <a:sym typeface="Poppins"/>
              </a:rPr>
              <a:t>czy pochodzi z zaufanego miejsca</a:t>
            </a:r>
            <a:r>
              <a:rPr lang="pl-PL" sz="1000">
                <a:latin typeface="Poppins"/>
                <a:ea typeface="Poppins"/>
                <a:cs typeface="Poppins"/>
                <a:sym typeface="Poppins"/>
              </a:rPr>
              <a:t> – na przykład od nauczyciela lub szkoły.</a:t>
            </a:r>
            <a:endParaRPr sz="1000">
              <a:latin typeface="Poppins"/>
              <a:ea typeface="Poppins"/>
              <a:cs typeface="Poppins"/>
              <a:sym typeface="Poppins"/>
            </a:endParaRPr>
          </a:p>
          <a:p>
            <a:pPr indent="0" lvl="0" marL="0" rtl="0" algn="l">
              <a:lnSpc>
                <a:spcPct val="115000"/>
              </a:lnSpc>
              <a:spcBef>
                <a:spcPts val="1200"/>
              </a:spcBef>
              <a:spcAft>
                <a:spcPts val="0"/>
              </a:spcAft>
              <a:buClr>
                <a:schemeClr val="dk1"/>
              </a:buClr>
              <a:buSzPts val="1100"/>
              <a:buFont typeface="Arial"/>
              <a:buNone/>
            </a:pPr>
            <a:r>
              <a:rPr lang="pl-PL" sz="1000">
                <a:latin typeface="Poppins"/>
                <a:ea typeface="Poppins"/>
                <a:cs typeface="Poppins"/>
                <a:sym typeface="Poppins"/>
              </a:rPr>
              <a:t>Bo niestety, niektóre kody mogą prowadzić do niebezpiecznych stron, które chcą coś ukraść z waszego telefonu.</a:t>
            </a:r>
            <a:endParaRPr sz="1000">
              <a:latin typeface="Poppins"/>
              <a:ea typeface="Poppins"/>
              <a:cs typeface="Poppins"/>
              <a:sym typeface="Poppins"/>
            </a:endParaRPr>
          </a:p>
          <a:p>
            <a:pPr indent="0" lvl="0" marL="0" rtl="0" algn="l">
              <a:lnSpc>
                <a:spcPct val="115000"/>
              </a:lnSpc>
              <a:spcBef>
                <a:spcPts val="1200"/>
              </a:spcBef>
              <a:spcAft>
                <a:spcPts val="0"/>
              </a:spcAft>
              <a:buSzPts val="1100"/>
              <a:buNone/>
            </a:pPr>
            <a:r>
              <a:rPr lang="pl-PL" sz="1000">
                <a:latin typeface="Poppins"/>
                <a:ea typeface="Poppins"/>
                <a:cs typeface="Poppins"/>
                <a:sym typeface="Poppins"/>
              </a:rPr>
              <a:t>Ten kod QR od nas jest bezpieczny i prowadzi do szkolenia, które możecie wykonać w domu – możecie go spokojnie użyć!</a:t>
            </a:r>
            <a:endParaRPr sz="1000">
              <a:latin typeface="Poppins"/>
              <a:ea typeface="Poppins"/>
              <a:cs typeface="Poppins"/>
              <a:sym typeface="Poppins"/>
            </a:endParaRPr>
          </a:p>
          <a:p>
            <a:pPr indent="0" lvl="0" marL="0" rtl="0" algn="l">
              <a:lnSpc>
                <a:spcPct val="115000"/>
              </a:lnSpc>
              <a:spcBef>
                <a:spcPts val="1200"/>
              </a:spcBef>
              <a:spcAft>
                <a:spcPts val="0"/>
              </a:spcAft>
              <a:buClr>
                <a:schemeClr val="dk1"/>
              </a:buClr>
              <a:buSzPts val="1100"/>
              <a:buFont typeface="Arial"/>
              <a:buNone/>
            </a:pPr>
            <a:r>
              <a:rPr b="1" lang="pl-PL" sz="1000">
                <a:latin typeface="Poppins"/>
                <a:ea typeface="Poppins"/>
                <a:cs typeface="Poppins"/>
                <a:sym typeface="Poppins"/>
              </a:rPr>
              <a:t>PYTANIE OTWARTE NA ZAKOŃCZENIE:</a:t>
            </a:r>
            <a:endParaRPr b="1" sz="1000">
              <a:latin typeface="Poppins"/>
              <a:ea typeface="Poppins"/>
              <a:cs typeface="Poppins"/>
              <a:sym typeface="Poppins"/>
            </a:endParaRPr>
          </a:p>
          <a:p>
            <a:pPr indent="0" lvl="0" marL="0" rtl="0" algn="l">
              <a:lnSpc>
                <a:spcPct val="115000"/>
              </a:lnSpc>
              <a:spcBef>
                <a:spcPts val="1200"/>
              </a:spcBef>
              <a:spcAft>
                <a:spcPts val="0"/>
              </a:spcAft>
              <a:buClr>
                <a:schemeClr val="dk1"/>
              </a:buClr>
              <a:buSzPts val="1100"/>
              <a:buFont typeface="Arial"/>
              <a:buNone/>
            </a:pPr>
            <a:r>
              <a:rPr lang="pl-PL" sz="1000">
                <a:latin typeface="Poppins"/>
                <a:ea typeface="Poppins"/>
                <a:cs typeface="Poppins"/>
                <a:sym typeface="Poppins"/>
              </a:rPr>
              <a:t>Teraz ostatnie i najważniejsze pytanie. Co takiego najważniejszego nauczyliście się dzisiaj o bezpieczeństwie w internecie? Czego będziecie przestrzegać, kiedy będziecie korzystać z telefonu lub komputera?</a:t>
            </a:r>
            <a:endParaRPr sz="1000">
              <a:latin typeface="Poppins"/>
              <a:ea typeface="Poppins"/>
              <a:cs typeface="Poppins"/>
              <a:sym typeface="Poppins"/>
            </a:endParaRPr>
          </a:p>
          <a:p>
            <a:pPr indent="0" lvl="0" marL="0" rtl="0" algn="l">
              <a:lnSpc>
                <a:spcPct val="115000"/>
              </a:lnSpc>
              <a:spcBef>
                <a:spcPts val="1200"/>
              </a:spcBef>
              <a:spcAft>
                <a:spcPts val="0"/>
              </a:spcAft>
              <a:buClr>
                <a:schemeClr val="dk1"/>
              </a:buClr>
              <a:buSzPts val="1100"/>
              <a:buFont typeface="Arial"/>
              <a:buNone/>
            </a:pPr>
            <a:r>
              <a:t/>
            </a:r>
            <a:endParaRPr sz="1000">
              <a:latin typeface="Poppins"/>
              <a:ea typeface="Poppins"/>
              <a:cs typeface="Poppins"/>
              <a:sym typeface="Poppins"/>
            </a:endParaRPr>
          </a:p>
          <a:p>
            <a:pPr indent="0" lvl="0" marL="0" rtl="0" algn="l">
              <a:lnSpc>
                <a:spcPct val="115000"/>
              </a:lnSpc>
              <a:spcBef>
                <a:spcPts val="0"/>
              </a:spcBef>
              <a:spcAft>
                <a:spcPts val="0"/>
              </a:spcAft>
              <a:buClr>
                <a:schemeClr val="dk1"/>
              </a:buClr>
              <a:buSzPts val="1100"/>
              <a:buFont typeface="Arial"/>
              <a:buNone/>
            </a:pPr>
            <a:r>
              <a:rPr lang="pl-PL" sz="1000">
                <a:latin typeface="Poppins"/>
                <a:ea typeface="Poppins"/>
                <a:cs typeface="Poppins"/>
                <a:sym typeface="Poppins"/>
              </a:rPr>
              <a:t>Dziękujemy wam bardzo za uwagę! Pamiętajcie, że internet to super miejsce, jeśli korzystamy z niego z głową!</a:t>
            </a:r>
            <a:endParaRPr sz="1000">
              <a:latin typeface="Poppins"/>
              <a:ea typeface="Poppins"/>
              <a:cs typeface="Poppins"/>
              <a:sym typeface="Poppins"/>
            </a:endParaRPr>
          </a:p>
          <a:p>
            <a:pPr indent="0" lvl="0" marL="0" rtl="0" algn="just">
              <a:lnSpc>
                <a:spcPct val="115000"/>
              </a:lnSpc>
              <a:spcBef>
                <a:spcPts val="0"/>
              </a:spcBef>
              <a:spcAft>
                <a:spcPts val="0"/>
              </a:spcAft>
              <a:buClr>
                <a:schemeClr val="dk1"/>
              </a:buClr>
              <a:buSzPts val="1100"/>
              <a:buFont typeface="Arial"/>
              <a:buNone/>
            </a:pPr>
            <a:r>
              <a:t/>
            </a:r>
            <a:endParaRPr b="1" sz="1000">
              <a:latin typeface="Poppins"/>
              <a:ea typeface="Poppins"/>
              <a:cs typeface="Poppins"/>
              <a:sym typeface="Poppins"/>
            </a:endParaRPr>
          </a:p>
          <a:p>
            <a:pPr indent="0" lvl="0" marL="0" rtl="0" algn="just">
              <a:lnSpc>
                <a:spcPct val="115000"/>
              </a:lnSpc>
              <a:spcBef>
                <a:spcPts val="0"/>
              </a:spcBef>
              <a:spcAft>
                <a:spcPts val="0"/>
              </a:spcAft>
              <a:buClr>
                <a:schemeClr val="dk1"/>
              </a:buClr>
              <a:buSzPts val="1100"/>
              <a:buFont typeface="Arial"/>
              <a:buNone/>
            </a:pPr>
            <a:r>
              <a:rPr b="1" i="1" lang="pl-PL" sz="1000">
                <a:latin typeface="Poppins"/>
                <a:ea typeface="Poppins"/>
                <a:cs typeface="Poppins"/>
                <a:sym typeface="Poppins"/>
              </a:rPr>
              <a:t>Wręczamy dzieciom:</a:t>
            </a:r>
            <a:endParaRPr b="1" i="1" sz="1000">
              <a:latin typeface="Poppins"/>
              <a:ea typeface="Poppins"/>
              <a:cs typeface="Poppins"/>
              <a:sym typeface="Poppins"/>
            </a:endParaRPr>
          </a:p>
          <a:p>
            <a:pPr indent="-292100" lvl="0" marL="457200" rtl="0" algn="just">
              <a:lnSpc>
                <a:spcPct val="115000"/>
              </a:lnSpc>
              <a:spcBef>
                <a:spcPts val="0"/>
              </a:spcBef>
              <a:spcAft>
                <a:spcPts val="0"/>
              </a:spcAft>
              <a:buClr>
                <a:schemeClr val="dk1"/>
              </a:buClr>
              <a:buSzPts val="1000"/>
              <a:buFont typeface="Poppins"/>
              <a:buChar char="●"/>
            </a:pPr>
            <a:r>
              <a:rPr b="1" i="1" lang="pl-PL" sz="1000">
                <a:latin typeface="Poppins"/>
                <a:ea typeface="Poppins"/>
                <a:cs typeface="Poppins"/>
                <a:sym typeface="Poppins"/>
              </a:rPr>
              <a:t>Paszport do Internetu (deklaracja, którą podpisują)</a:t>
            </a:r>
            <a:endParaRPr b="1" i="1" sz="1000">
              <a:latin typeface="Poppins"/>
              <a:ea typeface="Poppins"/>
              <a:cs typeface="Poppins"/>
              <a:sym typeface="Poppins"/>
            </a:endParaRPr>
          </a:p>
          <a:p>
            <a:pPr indent="-292100" lvl="0" marL="457200" rtl="0" algn="just">
              <a:lnSpc>
                <a:spcPct val="115000"/>
              </a:lnSpc>
              <a:spcBef>
                <a:spcPts val="0"/>
              </a:spcBef>
              <a:spcAft>
                <a:spcPts val="0"/>
              </a:spcAft>
              <a:buClr>
                <a:schemeClr val="dk1"/>
              </a:buClr>
              <a:buSzPts val="1000"/>
              <a:buFont typeface="Poppins"/>
              <a:buChar char="●"/>
            </a:pPr>
            <a:r>
              <a:rPr b="1" i="1" lang="pl-PL" sz="1000">
                <a:latin typeface="Poppins"/>
                <a:ea typeface="Poppins"/>
                <a:cs typeface="Poppins"/>
                <a:sym typeface="Poppins"/>
              </a:rPr>
              <a:t>Naklejki z Cyberjankiem (wydrukowane)</a:t>
            </a:r>
            <a:endParaRPr b="1" i="1" sz="1000">
              <a:latin typeface="Poppins"/>
              <a:ea typeface="Poppins"/>
              <a:cs typeface="Poppins"/>
              <a:sym typeface="Poppins"/>
            </a:endParaRPr>
          </a:p>
          <a:p>
            <a:pPr indent="-292100" lvl="0" marL="457200" rtl="0" algn="just">
              <a:lnSpc>
                <a:spcPct val="115000"/>
              </a:lnSpc>
              <a:spcBef>
                <a:spcPts val="0"/>
              </a:spcBef>
              <a:spcAft>
                <a:spcPts val="0"/>
              </a:spcAft>
              <a:buClr>
                <a:schemeClr val="dk1"/>
              </a:buClr>
              <a:buSzPts val="1000"/>
              <a:buFont typeface="Poppins"/>
              <a:buChar char="●"/>
            </a:pPr>
            <a:r>
              <a:rPr b="1" i="1" lang="pl-PL" sz="1000">
                <a:latin typeface="Poppins"/>
                <a:ea typeface="Poppins"/>
                <a:cs typeface="Poppins"/>
                <a:sym typeface="Poppins"/>
              </a:rPr>
              <a:t>Zasady bezpieczeństwa dzieci w sieci - infografika </a:t>
            </a:r>
            <a:endParaRPr sz="1000">
              <a:latin typeface="Poppins"/>
              <a:ea typeface="Poppins"/>
              <a:cs typeface="Poppins"/>
              <a:sym typeface="Poppins"/>
            </a:endParaRPr>
          </a:p>
          <a:p>
            <a:pPr indent="0" lvl="0" marL="0" rtl="0" algn="l">
              <a:lnSpc>
                <a:spcPct val="115000"/>
              </a:lnSpc>
              <a:spcBef>
                <a:spcPts val="1200"/>
              </a:spcBef>
              <a:spcAft>
                <a:spcPts val="1200"/>
              </a:spcAft>
              <a:buSzPts val="1100"/>
              <a:buNone/>
            </a:pPr>
            <a:r>
              <a:t/>
            </a:r>
            <a:endParaRPr sz="1000">
              <a:latin typeface="Poppins"/>
              <a:ea typeface="Poppins"/>
              <a:cs typeface="Poppins"/>
              <a:sym typeface="Poppins"/>
            </a:endParaRPr>
          </a:p>
        </p:txBody>
      </p:sp>
      <p:sp>
        <p:nvSpPr>
          <p:cNvPr id="428" name="Google Shape;428;p18: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pl-PL"/>
              <a:t>‹#›</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3" name="Shape 123"/>
        <p:cNvGrpSpPr/>
        <p:nvPr/>
      </p:nvGrpSpPr>
      <p:grpSpPr>
        <a:xfrm>
          <a:off x="0" y="0"/>
          <a:ext cx="0" cy="0"/>
          <a:chOff x="0" y="0"/>
          <a:chExt cx="0" cy="0"/>
        </a:xfrm>
      </p:grpSpPr>
      <p:sp>
        <p:nvSpPr>
          <p:cNvPr id="124" name="Google Shape;124;p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25" name="Google Shape;125;p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just">
              <a:lnSpc>
                <a:spcPct val="115000"/>
              </a:lnSpc>
              <a:spcBef>
                <a:spcPts val="1200"/>
              </a:spcBef>
              <a:spcAft>
                <a:spcPts val="0"/>
              </a:spcAft>
              <a:buClr>
                <a:schemeClr val="dk1"/>
              </a:buClr>
              <a:buSzPts val="1100"/>
              <a:buFont typeface="Arial"/>
              <a:buNone/>
            </a:pPr>
            <a:r>
              <a:rPr b="1" lang="pl-PL" sz="1000">
                <a:latin typeface="Poppins"/>
                <a:ea typeface="Poppins"/>
                <a:cs typeface="Poppins"/>
                <a:sym typeface="Poppins"/>
              </a:rPr>
              <a:t>P</a:t>
            </a:r>
            <a:r>
              <a:rPr lang="pl-PL" sz="1000">
                <a:latin typeface="Poppins"/>
                <a:ea typeface="Poppins"/>
                <a:cs typeface="Poppins"/>
                <a:sym typeface="Poppins"/>
              </a:rPr>
              <a:t>: Skoro wiemy już, gdzie jest internet, to powiedzcie mi, co się w nim znajduje? </a:t>
            </a:r>
            <a:endParaRPr sz="1000">
              <a:latin typeface="Poppins"/>
              <a:ea typeface="Poppins"/>
              <a:cs typeface="Poppins"/>
              <a:sym typeface="Poppins"/>
            </a:endParaRPr>
          </a:p>
          <a:p>
            <a:pPr indent="0" lvl="0" marL="0" rtl="0" algn="just">
              <a:lnSpc>
                <a:spcPct val="115000"/>
              </a:lnSpc>
              <a:spcBef>
                <a:spcPts val="1200"/>
              </a:spcBef>
              <a:spcAft>
                <a:spcPts val="0"/>
              </a:spcAft>
              <a:buClr>
                <a:schemeClr val="dk1"/>
              </a:buClr>
              <a:buSzPts val="1100"/>
              <a:buFont typeface="Arial"/>
              <a:buNone/>
            </a:pPr>
            <a:r>
              <a:rPr b="1" lang="pl-PL" sz="1000">
                <a:latin typeface="Poppins"/>
                <a:ea typeface="Poppins"/>
                <a:cs typeface="Poppins"/>
                <a:sym typeface="Poppins"/>
              </a:rPr>
              <a:t>P</a:t>
            </a:r>
            <a:r>
              <a:rPr lang="pl-PL" sz="1000">
                <a:latin typeface="Poppins"/>
                <a:ea typeface="Poppins"/>
                <a:cs typeface="Poppins"/>
                <a:sym typeface="Poppins"/>
              </a:rPr>
              <a:t>: Czy przez internet można uzyskać dostęp do czegoś ciekawego? Do czego?</a:t>
            </a:r>
            <a:endParaRPr sz="1000">
              <a:latin typeface="Poppins"/>
              <a:ea typeface="Poppins"/>
              <a:cs typeface="Poppins"/>
              <a:sym typeface="Poppins"/>
            </a:endParaRPr>
          </a:p>
          <a:p>
            <a:pPr indent="0" lvl="0" marL="0" rtl="0" algn="just">
              <a:lnSpc>
                <a:spcPct val="115000"/>
              </a:lnSpc>
              <a:spcBef>
                <a:spcPts val="1200"/>
              </a:spcBef>
              <a:spcAft>
                <a:spcPts val="0"/>
              </a:spcAft>
              <a:buClr>
                <a:schemeClr val="dk1"/>
              </a:buClr>
              <a:buSzPts val="1100"/>
              <a:buFont typeface="Arial"/>
              <a:buNone/>
            </a:pPr>
            <a:r>
              <a:rPr i="1" lang="pl-PL" sz="1000">
                <a:latin typeface="Poppins"/>
                <a:ea typeface="Poppins"/>
                <a:cs typeface="Poppins"/>
                <a:sym typeface="Poppins"/>
              </a:rPr>
              <a:t>[czekamy na odpowiedź]</a:t>
            </a:r>
            <a:endParaRPr i="1" sz="1000">
              <a:latin typeface="Poppins"/>
              <a:ea typeface="Poppins"/>
              <a:cs typeface="Poppins"/>
              <a:sym typeface="Poppins"/>
            </a:endParaRPr>
          </a:p>
          <a:p>
            <a:pPr indent="0" lvl="0" marL="0" rtl="0" algn="just">
              <a:lnSpc>
                <a:spcPct val="115000"/>
              </a:lnSpc>
              <a:spcBef>
                <a:spcPts val="1200"/>
              </a:spcBef>
              <a:spcAft>
                <a:spcPts val="0"/>
              </a:spcAft>
              <a:buClr>
                <a:schemeClr val="dk1"/>
              </a:buClr>
              <a:buSzPts val="1100"/>
              <a:buFont typeface="Arial"/>
              <a:buNone/>
            </a:pPr>
            <a:r>
              <a:rPr b="1" lang="pl-PL" sz="1000">
                <a:latin typeface="Poppins"/>
                <a:ea typeface="Poppins"/>
                <a:cs typeface="Poppins"/>
                <a:sym typeface="Poppins"/>
              </a:rPr>
              <a:t>Dopowiedzenie</a:t>
            </a:r>
            <a:r>
              <a:rPr lang="pl-PL" sz="1000">
                <a:latin typeface="Poppins"/>
                <a:ea typeface="Poppins"/>
                <a:cs typeface="Poppins"/>
                <a:sym typeface="Poppins"/>
              </a:rPr>
              <a:t>: Tak, w internecie znajdziecie mnóstwo fajnych rzeczy: filmy, bajki, gry, muzykę. Możecie też rozmawiać z przyjaciółmi, wysyłać do siebie wiadomości, a nawet uczyć się nowych rzeczy do szkoły!</a:t>
            </a:r>
            <a:endParaRPr i="1" sz="1000">
              <a:latin typeface="Poppins"/>
              <a:ea typeface="Poppins"/>
              <a:cs typeface="Poppins"/>
              <a:sym typeface="Poppins"/>
            </a:endParaRPr>
          </a:p>
          <a:p>
            <a:pPr indent="0" lvl="0" marL="0" rtl="0" algn="l">
              <a:lnSpc>
                <a:spcPct val="100000"/>
              </a:lnSpc>
              <a:spcBef>
                <a:spcPts val="1200"/>
              </a:spcBef>
              <a:spcAft>
                <a:spcPts val="0"/>
              </a:spcAft>
              <a:buSzPts val="1400"/>
              <a:buNone/>
            </a:pPr>
            <a:r>
              <a:t/>
            </a:r>
            <a:endParaRPr b="1" sz="1800">
              <a:solidFill>
                <a:srgbClr val="E8EAED"/>
              </a:solidFill>
              <a:latin typeface="Roboto"/>
              <a:ea typeface="Roboto"/>
              <a:cs typeface="Roboto"/>
              <a:sym typeface="Roboto"/>
            </a:endParaRPr>
          </a:p>
        </p:txBody>
      </p:sp>
      <p:sp>
        <p:nvSpPr>
          <p:cNvPr id="126" name="Google Shape;126;p2: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pl-PL"/>
              <a:t>‹#›</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4" name="Shape 134"/>
        <p:cNvGrpSpPr/>
        <p:nvPr/>
      </p:nvGrpSpPr>
      <p:grpSpPr>
        <a:xfrm>
          <a:off x="0" y="0"/>
          <a:ext cx="0" cy="0"/>
          <a:chOff x="0" y="0"/>
          <a:chExt cx="0" cy="0"/>
        </a:xfrm>
      </p:grpSpPr>
      <p:sp>
        <p:nvSpPr>
          <p:cNvPr id="135" name="Google Shape;135;g3a9988041bd_0_3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36" name="Google Shape;136;g3a9988041bd_0_30: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just">
              <a:lnSpc>
                <a:spcPct val="115000"/>
              </a:lnSpc>
              <a:spcBef>
                <a:spcPts val="0"/>
              </a:spcBef>
              <a:spcAft>
                <a:spcPts val="0"/>
              </a:spcAft>
              <a:buClr>
                <a:schemeClr val="dk1"/>
              </a:buClr>
              <a:buSzPts val="1100"/>
              <a:buFont typeface="Arial"/>
              <a:buNone/>
            </a:pPr>
            <a:r>
              <a:rPr b="1" lang="pl-PL" sz="1000">
                <a:latin typeface="Poppins"/>
                <a:ea typeface="Poppins"/>
                <a:cs typeface="Poppins"/>
                <a:sym typeface="Poppins"/>
              </a:rPr>
              <a:t>P</a:t>
            </a:r>
            <a:r>
              <a:rPr lang="pl-PL" sz="1000">
                <a:latin typeface="Poppins"/>
                <a:ea typeface="Poppins"/>
                <a:cs typeface="Poppins"/>
                <a:sym typeface="Poppins"/>
              </a:rPr>
              <a:t>: Wiecie, że w Internecie można robić różne rzeczy, prawda? A do których z nich trzeba mieć konto, żeby z nich korzystać?</a:t>
            </a:r>
            <a:endParaRPr sz="1000">
              <a:latin typeface="Poppins"/>
              <a:ea typeface="Poppins"/>
              <a:cs typeface="Poppins"/>
              <a:sym typeface="Poppins"/>
            </a:endParaRPr>
          </a:p>
          <a:p>
            <a:pPr indent="0" lvl="0" marL="0" rtl="0" algn="just">
              <a:lnSpc>
                <a:spcPct val="115000"/>
              </a:lnSpc>
              <a:spcBef>
                <a:spcPts val="0"/>
              </a:spcBef>
              <a:spcAft>
                <a:spcPts val="0"/>
              </a:spcAft>
              <a:buClr>
                <a:schemeClr val="dk1"/>
              </a:buClr>
              <a:buSzPts val="1100"/>
              <a:buFont typeface="Arial"/>
              <a:buNone/>
            </a:pPr>
            <a:r>
              <a:rPr i="1" lang="pl-PL" sz="1000">
                <a:latin typeface="Poppins"/>
                <a:ea typeface="Poppins"/>
                <a:cs typeface="Poppins"/>
                <a:sym typeface="Poppins"/>
              </a:rPr>
              <a:t>(czekamy na odpowiedź)</a:t>
            </a:r>
            <a:endParaRPr i="1" sz="1000">
              <a:latin typeface="Poppins"/>
              <a:ea typeface="Poppins"/>
              <a:cs typeface="Poppins"/>
              <a:sym typeface="Poppins"/>
            </a:endParaRPr>
          </a:p>
          <a:p>
            <a:pPr indent="0" lvl="0" marL="0" rtl="0" algn="just">
              <a:lnSpc>
                <a:spcPct val="115000"/>
              </a:lnSpc>
              <a:spcBef>
                <a:spcPts val="0"/>
              </a:spcBef>
              <a:spcAft>
                <a:spcPts val="0"/>
              </a:spcAft>
              <a:buClr>
                <a:schemeClr val="dk1"/>
              </a:buClr>
              <a:buSzPts val="1100"/>
              <a:buFont typeface="Arial"/>
              <a:buNone/>
            </a:pPr>
            <a:r>
              <a:t/>
            </a:r>
            <a:endParaRPr sz="1000">
              <a:latin typeface="Poppins"/>
              <a:ea typeface="Poppins"/>
              <a:cs typeface="Poppins"/>
              <a:sym typeface="Poppins"/>
            </a:endParaRPr>
          </a:p>
          <a:p>
            <a:pPr indent="0" lvl="0" marL="0" rtl="0" algn="just">
              <a:lnSpc>
                <a:spcPct val="115000"/>
              </a:lnSpc>
              <a:spcBef>
                <a:spcPts val="0"/>
              </a:spcBef>
              <a:spcAft>
                <a:spcPts val="0"/>
              </a:spcAft>
              <a:buClr>
                <a:schemeClr val="dk1"/>
              </a:buClr>
              <a:buSzPts val="1100"/>
              <a:buFont typeface="Arial"/>
              <a:buNone/>
            </a:pPr>
            <a:r>
              <a:rPr b="1" lang="pl-PL" sz="1000">
                <a:latin typeface="Poppins"/>
                <a:ea typeface="Poppins"/>
                <a:cs typeface="Poppins"/>
                <a:sym typeface="Poppins"/>
              </a:rPr>
              <a:t>P:</a:t>
            </a:r>
            <a:r>
              <a:rPr lang="pl-PL" sz="1000">
                <a:latin typeface="Poppins"/>
                <a:ea typeface="Poppins"/>
                <a:cs typeface="Poppins"/>
                <a:sym typeface="Poppins"/>
              </a:rPr>
              <a:t> Pewnie wielu z was ma konta w różnych grach, na platformach do oglądania filmów czy do rozmów ze znajomymi. Kto z was ma 5 kont? A 10? Może nawet 15? </a:t>
            </a:r>
            <a:br>
              <a:rPr lang="pl-PL" sz="1000">
                <a:latin typeface="Poppins"/>
                <a:ea typeface="Poppins"/>
                <a:cs typeface="Poppins"/>
                <a:sym typeface="Poppins"/>
              </a:rPr>
            </a:br>
            <a:r>
              <a:rPr i="1" lang="pl-PL" sz="1000">
                <a:latin typeface="Poppins"/>
                <a:ea typeface="Poppins"/>
                <a:cs typeface="Poppins"/>
                <a:sym typeface="Poppins"/>
              </a:rPr>
              <a:t>(Czekamy, aż dzieci podniosą ręce)</a:t>
            </a:r>
            <a:endParaRPr i="1" sz="1000">
              <a:latin typeface="Poppins"/>
              <a:ea typeface="Poppins"/>
              <a:cs typeface="Poppins"/>
              <a:sym typeface="Poppins"/>
            </a:endParaRPr>
          </a:p>
          <a:p>
            <a:pPr indent="0" lvl="0" marL="0" rtl="0" algn="just">
              <a:lnSpc>
                <a:spcPct val="115000"/>
              </a:lnSpc>
              <a:spcBef>
                <a:spcPts val="0"/>
              </a:spcBef>
              <a:spcAft>
                <a:spcPts val="0"/>
              </a:spcAft>
              <a:buClr>
                <a:schemeClr val="dk1"/>
              </a:buClr>
              <a:buSzPts val="1100"/>
              <a:buFont typeface="Arial"/>
              <a:buNone/>
            </a:pPr>
            <a:r>
              <a:t/>
            </a:r>
            <a:endParaRPr i="1" sz="1000">
              <a:latin typeface="Poppins"/>
              <a:ea typeface="Poppins"/>
              <a:cs typeface="Poppins"/>
              <a:sym typeface="Poppins"/>
            </a:endParaRPr>
          </a:p>
          <a:p>
            <a:pPr indent="0" lvl="0" marL="0" rtl="0" algn="just">
              <a:lnSpc>
                <a:spcPct val="115000"/>
              </a:lnSpc>
              <a:spcBef>
                <a:spcPts val="0"/>
              </a:spcBef>
              <a:spcAft>
                <a:spcPts val="0"/>
              </a:spcAft>
              <a:buClr>
                <a:schemeClr val="dk1"/>
              </a:buClr>
              <a:buSzPts val="1100"/>
              <a:buFont typeface="Arial"/>
              <a:buNone/>
            </a:pPr>
            <a:r>
              <a:rPr b="1" lang="pl-PL" sz="1000">
                <a:latin typeface="Poppins"/>
                <a:ea typeface="Poppins"/>
                <a:cs typeface="Poppins"/>
                <a:sym typeface="Poppins"/>
              </a:rPr>
              <a:t>P</a:t>
            </a:r>
            <a:r>
              <a:rPr lang="pl-PL" sz="1000">
                <a:latin typeface="Poppins"/>
                <a:ea typeface="Poppins"/>
                <a:cs typeface="Poppins"/>
                <a:sym typeface="Poppins"/>
              </a:rPr>
              <a:t>: Co zabezpiecza i pozwala zalogować się na te konta w internecie? </a:t>
            </a:r>
            <a:endParaRPr sz="1000">
              <a:latin typeface="Poppins"/>
              <a:ea typeface="Poppins"/>
              <a:cs typeface="Poppins"/>
              <a:sym typeface="Poppins"/>
            </a:endParaRPr>
          </a:p>
          <a:p>
            <a:pPr indent="0" lvl="0" marL="0" rtl="0" algn="just">
              <a:lnSpc>
                <a:spcPct val="115000"/>
              </a:lnSpc>
              <a:spcBef>
                <a:spcPts val="0"/>
              </a:spcBef>
              <a:spcAft>
                <a:spcPts val="0"/>
              </a:spcAft>
              <a:buClr>
                <a:schemeClr val="dk1"/>
              </a:buClr>
              <a:buSzPts val="1100"/>
              <a:buFont typeface="Arial"/>
              <a:buNone/>
            </a:pPr>
            <a:r>
              <a:rPr i="1" lang="pl-PL" sz="1000">
                <a:latin typeface="Poppins"/>
                <a:ea typeface="Poppins"/>
                <a:cs typeface="Poppins"/>
                <a:sym typeface="Poppins"/>
              </a:rPr>
              <a:t>(Czekamy na odpowiedź dzieci – </a:t>
            </a:r>
            <a:r>
              <a:rPr b="1" i="1" lang="pl-PL" sz="1000">
                <a:latin typeface="Poppins"/>
                <a:ea typeface="Poppins"/>
                <a:cs typeface="Poppins"/>
                <a:sym typeface="Poppins"/>
              </a:rPr>
              <a:t>hasła</a:t>
            </a:r>
            <a:r>
              <a:rPr i="1" lang="pl-PL" sz="1000">
                <a:latin typeface="Poppins"/>
                <a:ea typeface="Poppins"/>
                <a:cs typeface="Poppins"/>
                <a:sym typeface="Poppins"/>
              </a:rPr>
              <a:t>).</a:t>
            </a:r>
            <a:r>
              <a:rPr lang="pl-PL" sz="1000">
                <a:latin typeface="Poppins"/>
                <a:ea typeface="Poppins"/>
                <a:cs typeface="Poppins"/>
                <a:sym typeface="Poppins"/>
              </a:rPr>
              <a:t> </a:t>
            </a:r>
            <a:endParaRPr sz="1000">
              <a:latin typeface="Poppins"/>
              <a:ea typeface="Poppins"/>
              <a:cs typeface="Poppins"/>
              <a:sym typeface="Poppins"/>
            </a:endParaRPr>
          </a:p>
          <a:p>
            <a:pPr indent="0" lvl="0" marL="0" rtl="0" algn="just">
              <a:lnSpc>
                <a:spcPct val="115000"/>
              </a:lnSpc>
              <a:spcBef>
                <a:spcPts val="0"/>
              </a:spcBef>
              <a:spcAft>
                <a:spcPts val="0"/>
              </a:spcAft>
              <a:buClr>
                <a:schemeClr val="dk1"/>
              </a:buClr>
              <a:buSzPts val="1100"/>
              <a:buFont typeface="Arial"/>
              <a:buNone/>
            </a:pPr>
            <a:r>
              <a:rPr i="1" lang="pl-PL" sz="1000">
                <a:latin typeface="Poppins"/>
                <a:ea typeface="Poppins"/>
                <a:cs typeface="Poppins"/>
                <a:sym typeface="Poppins"/>
              </a:rPr>
              <a:t>(jeśli nie odpowiadają, pomagamy pytaniem)</a:t>
            </a:r>
            <a:r>
              <a:rPr lang="pl-PL" sz="1000">
                <a:latin typeface="Poppins"/>
                <a:ea typeface="Poppins"/>
                <a:cs typeface="Poppins"/>
                <a:sym typeface="Poppins"/>
              </a:rPr>
              <a:t> Co musicie zrobić, aby się zalogować? Czego potrzebujecie lub co wpisujecie?</a:t>
            </a:r>
            <a:endParaRPr sz="1000">
              <a:latin typeface="Poppins"/>
              <a:ea typeface="Poppins"/>
              <a:cs typeface="Poppins"/>
              <a:sym typeface="Poppins"/>
            </a:endParaRPr>
          </a:p>
          <a:p>
            <a:pPr indent="0" lvl="0" marL="0" rtl="0" algn="just">
              <a:lnSpc>
                <a:spcPct val="115000"/>
              </a:lnSpc>
              <a:spcBef>
                <a:spcPts val="0"/>
              </a:spcBef>
              <a:spcAft>
                <a:spcPts val="0"/>
              </a:spcAft>
              <a:buClr>
                <a:schemeClr val="dk1"/>
              </a:buClr>
              <a:buSzPts val="1100"/>
              <a:buFont typeface="Arial"/>
              <a:buNone/>
            </a:pPr>
            <a:r>
              <a:t/>
            </a:r>
            <a:endParaRPr sz="1000">
              <a:latin typeface="Poppins"/>
              <a:ea typeface="Poppins"/>
              <a:cs typeface="Poppins"/>
              <a:sym typeface="Poppins"/>
            </a:endParaRPr>
          </a:p>
          <a:p>
            <a:pPr indent="0" lvl="0" marL="0" rtl="0" algn="just">
              <a:lnSpc>
                <a:spcPct val="115000"/>
              </a:lnSpc>
              <a:spcBef>
                <a:spcPts val="0"/>
              </a:spcBef>
              <a:spcAft>
                <a:spcPts val="0"/>
              </a:spcAft>
              <a:buClr>
                <a:schemeClr val="dk1"/>
              </a:buClr>
              <a:buSzPts val="1100"/>
              <a:buFont typeface="Arial"/>
              <a:buNone/>
            </a:pPr>
            <a:r>
              <a:rPr b="1" lang="pl-PL" sz="1000">
                <a:latin typeface="Poppins"/>
                <a:ea typeface="Poppins"/>
                <a:cs typeface="Poppins"/>
                <a:sym typeface="Poppins"/>
              </a:rPr>
              <a:t>P</a:t>
            </a:r>
            <a:r>
              <a:rPr lang="pl-PL" sz="1000">
                <a:latin typeface="Poppins"/>
                <a:ea typeface="Poppins"/>
                <a:cs typeface="Poppins"/>
                <a:sym typeface="Poppins"/>
              </a:rPr>
              <a:t>: Dokładnie! To są hasła. Hasło to taki sekretny kod, który pozwala nam wejść na nasze konto i chroni je przed innymi. To bardzo ważne!</a:t>
            </a:r>
            <a:endParaRPr sz="1000">
              <a:latin typeface="Poppins"/>
              <a:ea typeface="Poppins"/>
              <a:cs typeface="Poppins"/>
              <a:sym typeface="Poppins"/>
            </a:endParaRPr>
          </a:p>
          <a:p>
            <a:pPr indent="0" lvl="0" marL="0" rtl="0" algn="just">
              <a:lnSpc>
                <a:spcPct val="115000"/>
              </a:lnSpc>
              <a:spcBef>
                <a:spcPts val="0"/>
              </a:spcBef>
              <a:spcAft>
                <a:spcPts val="0"/>
              </a:spcAft>
              <a:buClr>
                <a:schemeClr val="dk1"/>
              </a:buClr>
              <a:buSzPts val="1100"/>
              <a:buFont typeface="Arial"/>
              <a:buNone/>
            </a:pPr>
            <a:r>
              <a:t/>
            </a:r>
            <a:endParaRPr b="1" sz="1000">
              <a:latin typeface="Poppins"/>
              <a:ea typeface="Poppins"/>
              <a:cs typeface="Poppins"/>
              <a:sym typeface="Poppins"/>
            </a:endParaRPr>
          </a:p>
          <a:p>
            <a:pPr indent="0" lvl="0" marL="0" rtl="0" algn="just">
              <a:lnSpc>
                <a:spcPct val="115000"/>
              </a:lnSpc>
              <a:spcBef>
                <a:spcPts val="0"/>
              </a:spcBef>
              <a:spcAft>
                <a:spcPts val="0"/>
              </a:spcAft>
              <a:buClr>
                <a:schemeClr val="dk1"/>
              </a:buClr>
              <a:buSzPts val="1100"/>
              <a:buFont typeface="Arial"/>
              <a:buNone/>
            </a:pPr>
            <a:r>
              <a:rPr b="1" lang="pl-PL" sz="1000">
                <a:latin typeface="Poppins"/>
                <a:ea typeface="Poppins"/>
                <a:cs typeface="Poppins"/>
                <a:sym typeface="Poppins"/>
              </a:rPr>
              <a:t>P</a:t>
            </a:r>
            <a:r>
              <a:rPr lang="pl-PL" sz="1000">
                <a:latin typeface="Poppins"/>
                <a:ea typeface="Poppins"/>
                <a:cs typeface="Poppins"/>
                <a:sym typeface="Poppins"/>
              </a:rPr>
              <a:t>: A wiecie jakie miejsca w internecie są chronione hasłami? </a:t>
            </a:r>
            <a:endParaRPr sz="1000">
              <a:latin typeface="Poppins"/>
              <a:ea typeface="Poppins"/>
              <a:cs typeface="Poppins"/>
              <a:sym typeface="Poppins"/>
            </a:endParaRPr>
          </a:p>
          <a:p>
            <a:pPr indent="0" lvl="0" marL="0" rtl="0" algn="just">
              <a:lnSpc>
                <a:spcPct val="115000"/>
              </a:lnSpc>
              <a:spcBef>
                <a:spcPts val="0"/>
              </a:spcBef>
              <a:spcAft>
                <a:spcPts val="0"/>
              </a:spcAft>
              <a:buClr>
                <a:schemeClr val="dk1"/>
              </a:buClr>
              <a:buSzPts val="1100"/>
              <a:buFont typeface="Arial"/>
              <a:buNone/>
            </a:pPr>
            <a:r>
              <a:rPr i="1" lang="pl-PL" sz="1000">
                <a:latin typeface="Poppins"/>
                <a:ea typeface="Poppins"/>
                <a:cs typeface="Poppins"/>
                <a:sym typeface="Poppins"/>
              </a:rPr>
              <a:t>(czekamy na odpowiedź dzieci)</a:t>
            </a:r>
            <a:endParaRPr i="1" sz="1000">
              <a:latin typeface="Poppins"/>
              <a:ea typeface="Poppins"/>
              <a:cs typeface="Poppins"/>
              <a:sym typeface="Poppins"/>
            </a:endParaRPr>
          </a:p>
          <a:p>
            <a:pPr indent="0" lvl="0" marL="0" rtl="0" algn="just">
              <a:lnSpc>
                <a:spcPct val="115000"/>
              </a:lnSpc>
              <a:spcBef>
                <a:spcPts val="0"/>
              </a:spcBef>
              <a:spcAft>
                <a:spcPts val="0"/>
              </a:spcAft>
              <a:buClr>
                <a:schemeClr val="dk1"/>
              </a:buClr>
              <a:buSzPts val="1100"/>
              <a:buFont typeface="Arial"/>
              <a:buNone/>
            </a:pPr>
            <a:r>
              <a:rPr i="1" lang="pl-PL" sz="1000">
                <a:latin typeface="Poppins"/>
                <a:ea typeface="Poppins"/>
                <a:cs typeface="Poppins"/>
                <a:sym typeface="Poppins"/>
              </a:rPr>
              <a:t>(Np. konta w grach, poczta e-mail, media społecznościowe).</a:t>
            </a:r>
            <a:endParaRPr i="1" sz="1000">
              <a:latin typeface="Poppins"/>
              <a:ea typeface="Poppins"/>
              <a:cs typeface="Poppins"/>
              <a:sym typeface="Poppins"/>
            </a:endParaRPr>
          </a:p>
          <a:p>
            <a:pPr indent="0" lvl="0" marL="0" rtl="0" algn="l">
              <a:lnSpc>
                <a:spcPct val="100000"/>
              </a:lnSpc>
              <a:spcBef>
                <a:spcPts val="0"/>
              </a:spcBef>
              <a:spcAft>
                <a:spcPts val="0"/>
              </a:spcAft>
              <a:buSzPts val="1400"/>
              <a:buNone/>
            </a:pPr>
            <a:r>
              <a:t/>
            </a:r>
            <a:endParaRPr b="1" sz="1800">
              <a:solidFill>
                <a:srgbClr val="E8EAED"/>
              </a:solidFill>
              <a:latin typeface="Roboto"/>
              <a:ea typeface="Roboto"/>
              <a:cs typeface="Roboto"/>
              <a:sym typeface="Roboto"/>
            </a:endParaRPr>
          </a:p>
        </p:txBody>
      </p:sp>
      <p:sp>
        <p:nvSpPr>
          <p:cNvPr id="137" name="Google Shape;137;g3a9988041bd_0_30: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pl-PL"/>
              <a:t>‹#›</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2" name="Shape 142"/>
        <p:cNvGrpSpPr/>
        <p:nvPr/>
      </p:nvGrpSpPr>
      <p:grpSpPr>
        <a:xfrm>
          <a:off x="0" y="0"/>
          <a:ext cx="0" cy="0"/>
          <a:chOff x="0" y="0"/>
          <a:chExt cx="0" cy="0"/>
        </a:xfrm>
      </p:grpSpPr>
      <p:sp>
        <p:nvSpPr>
          <p:cNvPr id="143" name="Google Shape;143;p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44" name="Google Shape;144;p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just">
              <a:lnSpc>
                <a:spcPct val="115000"/>
              </a:lnSpc>
              <a:spcBef>
                <a:spcPts val="0"/>
              </a:spcBef>
              <a:spcAft>
                <a:spcPts val="0"/>
              </a:spcAft>
              <a:buClr>
                <a:schemeClr val="dk1"/>
              </a:buClr>
              <a:buSzPts val="1100"/>
              <a:buFont typeface="Arial"/>
              <a:buNone/>
            </a:pPr>
            <a:r>
              <a:rPr b="1" lang="pl-PL" sz="1000">
                <a:latin typeface="Poppins"/>
                <a:ea typeface="Poppins"/>
                <a:cs typeface="Poppins"/>
                <a:sym typeface="Poppins"/>
              </a:rPr>
              <a:t>P</a:t>
            </a:r>
            <a:r>
              <a:rPr lang="pl-PL" sz="1000">
                <a:latin typeface="Poppins"/>
                <a:ea typeface="Poppins"/>
                <a:cs typeface="Poppins"/>
                <a:sym typeface="Poppins"/>
              </a:rPr>
              <a:t>: Skoro hasło jest takie ważne, to jak powinno wyglądać dobre hasło? Co powinno zawierać takie trudne hasło?</a:t>
            </a:r>
            <a:br>
              <a:rPr lang="pl-PL" sz="1000">
                <a:latin typeface="Poppins"/>
                <a:ea typeface="Poppins"/>
                <a:cs typeface="Poppins"/>
                <a:sym typeface="Poppins"/>
              </a:rPr>
            </a:br>
            <a:r>
              <a:rPr i="1" lang="pl-PL" sz="1000">
                <a:latin typeface="Poppins"/>
                <a:ea typeface="Poppins"/>
                <a:cs typeface="Poppins"/>
                <a:sym typeface="Poppins"/>
              </a:rPr>
              <a:t>(czekamy na odpowiedzi)</a:t>
            </a:r>
            <a:endParaRPr i="1" sz="1000">
              <a:latin typeface="Poppins"/>
              <a:ea typeface="Poppins"/>
              <a:cs typeface="Poppins"/>
              <a:sym typeface="Poppins"/>
            </a:endParaRPr>
          </a:p>
          <a:p>
            <a:pPr indent="0" lvl="0" marL="0" rtl="0" algn="just">
              <a:lnSpc>
                <a:spcPct val="115000"/>
              </a:lnSpc>
              <a:spcBef>
                <a:spcPts val="0"/>
              </a:spcBef>
              <a:spcAft>
                <a:spcPts val="0"/>
              </a:spcAft>
              <a:buClr>
                <a:schemeClr val="dk1"/>
              </a:buClr>
              <a:buSzPts val="1100"/>
              <a:buFont typeface="Arial"/>
              <a:buNone/>
            </a:pPr>
            <a:r>
              <a:t/>
            </a:r>
            <a:endParaRPr i="1" sz="1000">
              <a:latin typeface="Poppins"/>
              <a:ea typeface="Poppins"/>
              <a:cs typeface="Poppins"/>
              <a:sym typeface="Poppins"/>
            </a:endParaRPr>
          </a:p>
          <a:p>
            <a:pPr indent="0" lvl="0" marL="0" rtl="0" algn="just">
              <a:lnSpc>
                <a:spcPct val="115000"/>
              </a:lnSpc>
              <a:spcBef>
                <a:spcPts val="0"/>
              </a:spcBef>
              <a:spcAft>
                <a:spcPts val="0"/>
              </a:spcAft>
              <a:buClr>
                <a:schemeClr val="dk1"/>
              </a:buClr>
              <a:buSzPts val="1100"/>
              <a:buFont typeface="Arial"/>
              <a:buNone/>
            </a:pPr>
            <a:r>
              <a:rPr b="1" lang="pl-PL" sz="1000">
                <a:latin typeface="Poppins"/>
                <a:ea typeface="Poppins"/>
                <a:cs typeface="Poppins"/>
                <a:sym typeface="Poppins"/>
              </a:rPr>
              <a:t>P</a:t>
            </a:r>
            <a:r>
              <a:rPr lang="pl-PL" sz="1000">
                <a:latin typeface="Poppins"/>
                <a:ea typeface="Poppins"/>
                <a:cs typeface="Poppins"/>
                <a:sym typeface="Poppins"/>
              </a:rPr>
              <a:t>: Dobre hasło jest:</a:t>
            </a:r>
            <a:endParaRPr sz="1000">
              <a:latin typeface="Poppins"/>
              <a:ea typeface="Poppins"/>
              <a:cs typeface="Poppins"/>
              <a:sym typeface="Poppins"/>
            </a:endParaRPr>
          </a:p>
          <a:p>
            <a:pPr indent="-292100" lvl="0" marL="457200" rtl="0" algn="just">
              <a:lnSpc>
                <a:spcPct val="115000"/>
              </a:lnSpc>
              <a:spcBef>
                <a:spcPts val="0"/>
              </a:spcBef>
              <a:spcAft>
                <a:spcPts val="0"/>
              </a:spcAft>
              <a:buClr>
                <a:schemeClr val="dk1"/>
              </a:buClr>
              <a:buSzPts val="1000"/>
              <a:buFont typeface="Poppins"/>
              <a:buChar char="●"/>
            </a:pPr>
            <a:r>
              <a:rPr lang="pl-PL" sz="1000">
                <a:latin typeface="Poppins"/>
                <a:ea typeface="Poppins"/>
                <a:cs typeface="Poppins"/>
                <a:sym typeface="Poppins"/>
              </a:rPr>
              <a:t>Dłuuuuuuuuuugie!</a:t>
            </a:r>
            <a:endParaRPr sz="1000">
              <a:latin typeface="Poppins"/>
              <a:ea typeface="Poppins"/>
              <a:cs typeface="Poppins"/>
              <a:sym typeface="Poppins"/>
            </a:endParaRPr>
          </a:p>
          <a:p>
            <a:pPr indent="-292100" lvl="0" marL="457200" rtl="0" algn="just">
              <a:lnSpc>
                <a:spcPct val="115000"/>
              </a:lnSpc>
              <a:spcBef>
                <a:spcPts val="0"/>
              </a:spcBef>
              <a:spcAft>
                <a:spcPts val="0"/>
              </a:spcAft>
              <a:buClr>
                <a:schemeClr val="dk1"/>
              </a:buClr>
              <a:buSzPts val="1000"/>
              <a:buFont typeface="Poppins"/>
              <a:buChar char="●"/>
            </a:pPr>
            <a:r>
              <a:rPr lang="pl-PL" sz="1000">
                <a:latin typeface="Poppins"/>
                <a:ea typeface="Poppins"/>
                <a:cs typeface="Poppins"/>
                <a:sym typeface="Poppins"/>
              </a:rPr>
              <a:t>Trudne do odgadnięcia i łatwe do zapamiętania!</a:t>
            </a:r>
            <a:endParaRPr sz="1000">
              <a:latin typeface="Poppins"/>
              <a:ea typeface="Poppins"/>
              <a:cs typeface="Poppins"/>
              <a:sym typeface="Poppins"/>
            </a:endParaRPr>
          </a:p>
          <a:p>
            <a:pPr indent="-292100" lvl="0" marL="457200" rtl="0" algn="just">
              <a:lnSpc>
                <a:spcPct val="115000"/>
              </a:lnSpc>
              <a:spcBef>
                <a:spcPts val="0"/>
              </a:spcBef>
              <a:spcAft>
                <a:spcPts val="0"/>
              </a:spcAft>
              <a:buClr>
                <a:schemeClr val="dk1"/>
              </a:buClr>
              <a:buSzPts val="1000"/>
              <a:buFont typeface="Poppins"/>
              <a:buChar char="●"/>
            </a:pPr>
            <a:r>
              <a:rPr lang="pl-PL" sz="1000">
                <a:latin typeface="Poppins"/>
                <a:ea typeface="Poppins"/>
                <a:cs typeface="Poppins"/>
                <a:sym typeface="Poppins"/>
              </a:rPr>
              <a:t>i tajne!</a:t>
            </a:r>
            <a:endParaRPr sz="1000">
              <a:latin typeface="Poppins"/>
              <a:ea typeface="Poppins"/>
              <a:cs typeface="Poppins"/>
              <a:sym typeface="Poppins"/>
            </a:endParaRPr>
          </a:p>
          <a:p>
            <a:pPr indent="0" lvl="0" marL="0" rtl="0" algn="just">
              <a:lnSpc>
                <a:spcPct val="115000"/>
              </a:lnSpc>
              <a:spcBef>
                <a:spcPts val="0"/>
              </a:spcBef>
              <a:spcAft>
                <a:spcPts val="0"/>
              </a:spcAft>
              <a:buClr>
                <a:schemeClr val="dk1"/>
              </a:buClr>
              <a:buSzPts val="1100"/>
              <a:buFont typeface="Arial"/>
              <a:buNone/>
            </a:pPr>
            <a:r>
              <a:t/>
            </a:r>
            <a:endParaRPr sz="1000">
              <a:latin typeface="Poppins"/>
              <a:ea typeface="Poppins"/>
              <a:cs typeface="Poppins"/>
              <a:sym typeface="Poppins"/>
            </a:endParaRPr>
          </a:p>
          <a:p>
            <a:pPr indent="0" lvl="0" marL="0" rtl="0" algn="just">
              <a:lnSpc>
                <a:spcPct val="115000"/>
              </a:lnSpc>
              <a:spcBef>
                <a:spcPts val="0"/>
              </a:spcBef>
              <a:spcAft>
                <a:spcPts val="0"/>
              </a:spcAft>
              <a:buClr>
                <a:schemeClr val="dk1"/>
              </a:buClr>
              <a:buSzPts val="1100"/>
              <a:buFont typeface="Arial"/>
              <a:buNone/>
            </a:pPr>
            <a:r>
              <a:rPr b="1" lang="pl-PL" sz="1000">
                <a:latin typeface="Poppins"/>
                <a:ea typeface="Poppins"/>
                <a:cs typeface="Poppins"/>
                <a:sym typeface="Poppins"/>
              </a:rPr>
              <a:t>P</a:t>
            </a:r>
            <a:r>
              <a:rPr lang="pl-PL" sz="1000">
                <a:latin typeface="Poppins"/>
                <a:ea typeface="Poppins"/>
                <a:cs typeface="Poppins"/>
                <a:sym typeface="Poppins"/>
              </a:rPr>
              <a:t>: Czy macie swoje sposoby na tworzenie haseł? Czego unikamy tworząc hasła? </a:t>
            </a:r>
            <a:endParaRPr sz="1000">
              <a:latin typeface="Poppins"/>
              <a:ea typeface="Poppins"/>
              <a:cs typeface="Poppins"/>
              <a:sym typeface="Poppins"/>
            </a:endParaRPr>
          </a:p>
          <a:p>
            <a:pPr indent="0" lvl="0" marL="0" rtl="0" algn="just">
              <a:lnSpc>
                <a:spcPct val="115000"/>
              </a:lnSpc>
              <a:spcBef>
                <a:spcPts val="0"/>
              </a:spcBef>
              <a:spcAft>
                <a:spcPts val="0"/>
              </a:spcAft>
              <a:buClr>
                <a:schemeClr val="dk1"/>
              </a:buClr>
              <a:buSzPts val="1100"/>
              <a:buFont typeface="Arial"/>
              <a:buNone/>
            </a:pPr>
            <a:r>
              <a:rPr i="1" lang="pl-PL" sz="1000">
                <a:latin typeface="Poppins"/>
                <a:ea typeface="Poppins"/>
                <a:cs typeface="Poppins"/>
                <a:sym typeface="Poppins"/>
              </a:rPr>
              <a:t>(dyskusja)</a:t>
            </a:r>
            <a:endParaRPr i="1" sz="1000">
              <a:latin typeface="Poppins"/>
              <a:ea typeface="Poppins"/>
              <a:cs typeface="Poppins"/>
              <a:sym typeface="Poppins"/>
            </a:endParaRPr>
          </a:p>
          <a:p>
            <a:pPr indent="0" lvl="0" marL="0" rtl="0" algn="just">
              <a:lnSpc>
                <a:spcPct val="115000"/>
              </a:lnSpc>
              <a:spcBef>
                <a:spcPts val="0"/>
              </a:spcBef>
              <a:spcAft>
                <a:spcPts val="0"/>
              </a:spcAft>
              <a:buClr>
                <a:schemeClr val="dk1"/>
              </a:buClr>
              <a:buSzPts val="1100"/>
              <a:buFont typeface="Arial"/>
              <a:buNone/>
            </a:pPr>
            <a:r>
              <a:t/>
            </a:r>
            <a:endParaRPr sz="1000">
              <a:latin typeface="Poppins"/>
              <a:ea typeface="Poppins"/>
              <a:cs typeface="Poppins"/>
              <a:sym typeface="Poppins"/>
            </a:endParaRPr>
          </a:p>
          <a:p>
            <a:pPr indent="0" lvl="0" marL="0" rtl="0" algn="just">
              <a:lnSpc>
                <a:spcPct val="115000"/>
              </a:lnSpc>
              <a:spcBef>
                <a:spcPts val="0"/>
              </a:spcBef>
              <a:spcAft>
                <a:spcPts val="0"/>
              </a:spcAft>
              <a:buClr>
                <a:schemeClr val="dk1"/>
              </a:buClr>
              <a:buSzPts val="1100"/>
              <a:buFont typeface="Arial"/>
              <a:buNone/>
            </a:pPr>
            <a:r>
              <a:rPr b="1" lang="pl-PL" sz="1000">
                <a:latin typeface="Poppins"/>
                <a:ea typeface="Poppins"/>
                <a:cs typeface="Poppins"/>
                <a:sym typeface="Poppins"/>
              </a:rPr>
              <a:t>P</a:t>
            </a:r>
            <a:r>
              <a:rPr lang="pl-PL" sz="1000">
                <a:latin typeface="Poppins"/>
                <a:ea typeface="Poppins"/>
                <a:cs typeface="Poppins"/>
                <a:sym typeface="Poppins"/>
              </a:rPr>
              <a:t>: Na przykład, nie używamy swojego imienia, nazwiska, daty urodzenia, imienia pupila czy miejsca zamieszkania. To są rzeczy łatwe do odgadnięcia! Dlaczego? Bo takie informacje można łatwo znaleźć np. w Internecie lub dowiedzieć się od innych.</a:t>
            </a:r>
            <a:endParaRPr sz="1000">
              <a:latin typeface="Poppins"/>
              <a:ea typeface="Poppins"/>
              <a:cs typeface="Poppins"/>
              <a:sym typeface="Poppins"/>
            </a:endParaRPr>
          </a:p>
          <a:p>
            <a:pPr indent="0" lvl="0" marL="0" rtl="0" algn="l">
              <a:lnSpc>
                <a:spcPct val="100000"/>
              </a:lnSpc>
              <a:spcBef>
                <a:spcPts val="0"/>
              </a:spcBef>
              <a:spcAft>
                <a:spcPts val="0"/>
              </a:spcAft>
              <a:buSzPts val="1400"/>
              <a:buNone/>
            </a:pPr>
            <a:r>
              <a:t/>
            </a:r>
            <a:endParaRPr/>
          </a:p>
        </p:txBody>
      </p:sp>
      <p:sp>
        <p:nvSpPr>
          <p:cNvPr id="145" name="Google Shape;145;p5: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pl-PL"/>
              <a:t>‹#›</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3" name="Shape 153"/>
        <p:cNvGrpSpPr/>
        <p:nvPr/>
      </p:nvGrpSpPr>
      <p:grpSpPr>
        <a:xfrm>
          <a:off x="0" y="0"/>
          <a:ext cx="0" cy="0"/>
          <a:chOff x="0" y="0"/>
          <a:chExt cx="0" cy="0"/>
        </a:xfrm>
      </p:grpSpPr>
      <p:sp>
        <p:nvSpPr>
          <p:cNvPr id="154" name="Google Shape;154;p3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55" name="Google Shape;155;p3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just">
              <a:lnSpc>
                <a:spcPct val="115000"/>
              </a:lnSpc>
              <a:spcBef>
                <a:spcPts val="0"/>
              </a:spcBef>
              <a:spcAft>
                <a:spcPts val="0"/>
              </a:spcAft>
              <a:buClr>
                <a:schemeClr val="dk1"/>
              </a:buClr>
              <a:buSzPts val="1100"/>
              <a:buFont typeface="Arial"/>
              <a:buNone/>
            </a:pPr>
            <a:r>
              <a:rPr b="1" lang="pl-PL" sz="1000">
                <a:latin typeface="Poppins"/>
                <a:ea typeface="Poppins"/>
                <a:cs typeface="Poppins"/>
                <a:sym typeface="Poppins"/>
              </a:rPr>
              <a:t>[wyświetlają się przykłady haseł na ekranie po prawej stronie]</a:t>
            </a:r>
            <a:endParaRPr b="1" sz="1000">
              <a:latin typeface="Poppins"/>
              <a:ea typeface="Poppins"/>
              <a:cs typeface="Poppins"/>
              <a:sym typeface="Poppins"/>
            </a:endParaRPr>
          </a:p>
          <a:p>
            <a:pPr indent="0" lvl="0" marL="0" rtl="0" algn="just">
              <a:lnSpc>
                <a:spcPct val="115000"/>
              </a:lnSpc>
              <a:spcBef>
                <a:spcPts val="0"/>
              </a:spcBef>
              <a:spcAft>
                <a:spcPts val="0"/>
              </a:spcAft>
              <a:buClr>
                <a:schemeClr val="dk1"/>
              </a:buClr>
              <a:buSzPts val="1100"/>
              <a:buFont typeface="Arial"/>
              <a:buNone/>
            </a:pPr>
            <a:r>
              <a:t/>
            </a:r>
            <a:endParaRPr sz="1000">
              <a:latin typeface="Poppins"/>
              <a:ea typeface="Poppins"/>
              <a:cs typeface="Poppins"/>
              <a:sym typeface="Poppins"/>
            </a:endParaRPr>
          </a:p>
          <a:p>
            <a:pPr indent="0" lvl="0" marL="0" rtl="0" algn="just">
              <a:lnSpc>
                <a:spcPct val="115000"/>
              </a:lnSpc>
              <a:spcBef>
                <a:spcPts val="0"/>
              </a:spcBef>
              <a:spcAft>
                <a:spcPts val="0"/>
              </a:spcAft>
              <a:buClr>
                <a:schemeClr val="dk1"/>
              </a:buClr>
              <a:buSzPts val="1100"/>
              <a:buFont typeface="Arial"/>
              <a:buNone/>
            </a:pPr>
            <a:r>
              <a:rPr b="1" lang="pl-PL" sz="1000">
                <a:latin typeface="Poppins"/>
                <a:ea typeface="Poppins"/>
                <a:cs typeface="Poppins"/>
                <a:sym typeface="Poppins"/>
              </a:rPr>
              <a:t>P:</a:t>
            </a:r>
            <a:r>
              <a:rPr lang="pl-PL" sz="1000">
                <a:latin typeface="Poppins"/>
                <a:ea typeface="Poppins"/>
                <a:cs typeface="Poppins"/>
                <a:sym typeface="Poppins"/>
              </a:rPr>
              <a:t> Teraz zobaczycie kilka haseł na ekranie. Zastanówcie się, które z nich jest najbezpieczniejsze według Was!</a:t>
            </a:r>
            <a:endParaRPr sz="1000">
              <a:latin typeface="Poppins"/>
              <a:ea typeface="Poppins"/>
              <a:cs typeface="Poppins"/>
              <a:sym typeface="Poppins"/>
            </a:endParaRPr>
          </a:p>
          <a:p>
            <a:pPr indent="-292100" lvl="0" marL="457200" rtl="0" algn="just">
              <a:lnSpc>
                <a:spcPct val="115000"/>
              </a:lnSpc>
              <a:spcBef>
                <a:spcPts val="0"/>
              </a:spcBef>
              <a:spcAft>
                <a:spcPts val="0"/>
              </a:spcAft>
              <a:buClr>
                <a:schemeClr val="dk1"/>
              </a:buClr>
              <a:buSzPts val="1000"/>
              <a:buFont typeface="Poppins"/>
              <a:buChar char="●"/>
            </a:pPr>
            <a:r>
              <a:rPr i="1" lang="pl-PL" sz="1000">
                <a:latin typeface="Poppins"/>
                <a:ea typeface="Poppins"/>
                <a:cs typeface="Poppins"/>
                <a:sym typeface="Poppins"/>
              </a:rPr>
              <a:t>ZieloneSzachyWarcabyBierki</a:t>
            </a:r>
            <a:endParaRPr i="1" sz="1000">
              <a:latin typeface="Poppins"/>
              <a:ea typeface="Poppins"/>
              <a:cs typeface="Poppins"/>
              <a:sym typeface="Poppins"/>
            </a:endParaRPr>
          </a:p>
          <a:p>
            <a:pPr indent="-292100" lvl="0" marL="457200" rtl="0" algn="just">
              <a:lnSpc>
                <a:spcPct val="115000"/>
              </a:lnSpc>
              <a:spcBef>
                <a:spcPts val="0"/>
              </a:spcBef>
              <a:spcAft>
                <a:spcPts val="0"/>
              </a:spcAft>
              <a:buClr>
                <a:schemeClr val="dk1"/>
              </a:buClr>
              <a:buSzPts val="1000"/>
              <a:buFont typeface="Poppins"/>
              <a:buChar char="●"/>
            </a:pPr>
            <a:r>
              <a:rPr i="1" lang="pl-PL" sz="1000">
                <a:latin typeface="Poppins"/>
                <a:ea typeface="Poppins"/>
                <a:cs typeface="Poppins"/>
                <a:sym typeface="Poppins"/>
              </a:rPr>
              <a:t>Basia2010!</a:t>
            </a:r>
            <a:endParaRPr i="1" sz="1000">
              <a:latin typeface="Poppins"/>
              <a:ea typeface="Poppins"/>
              <a:cs typeface="Poppins"/>
              <a:sym typeface="Poppins"/>
            </a:endParaRPr>
          </a:p>
          <a:p>
            <a:pPr indent="-292100" lvl="0" marL="457200" rtl="0" algn="just">
              <a:lnSpc>
                <a:spcPct val="115000"/>
              </a:lnSpc>
              <a:spcBef>
                <a:spcPts val="0"/>
              </a:spcBef>
              <a:spcAft>
                <a:spcPts val="0"/>
              </a:spcAft>
              <a:buClr>
                <a:schemeClr val="dk1"/>
              </a:buClr>
              <a:buSzPts val="1000"/>
              <a:buFont typeface="Poppins"/>
              <a:buChar char="●"/>
            </a:pPr>
            <a:r>
              <a:rPr i="1" lang="pl-PL" sz="1000">
                <a:latin typeface="Poppins"/>
                <a:ea typeface="Poppins"/>
                <a:cs typeface="Poppins"/>
                <a:sym typeface="Poppins"/>
              </a:rPr>
              <a:t>Pimpek</a:t>
            </a:r>
            <a:endParaRPr i="1" sz="1000">
              <a:latin typeface="Poppins"/>
              <a:ea typeface="Poppins"/>
              <a:cs typeface="Poppins"/>
              <a:sym typeface="Poppins"/>
            </a:endParaRPr>
          </a:p>
          <a:p>
            <a:pPr indent="-292100" lvl="0" marL="457200" rtl="0" algn="just">
              <a:lnSpc>
                <a:spcPct val="115000"/>
              </a:lnSpc>
              <a:spcBef>
                <a:spcPts val="0"/>
              </a:spcBef>
              <a:spcAft>
                <a:spcPts val="0"/>
              </a:spcAft>
              <a:buClr>
                <a:schemeClr val="dk1"/>
              </a:buClr>
              <a:buSzPts val="1000"/>
              <a:buFont typeface="Poppins"/>
              <a:buChar char="●"/>
            </a:pPr>
            <a:r>
              <a:rPr i="1" lang="pl-PL" sz="1000">
                <a:latin typeface="Poppins"/>
                <a:ea typeface="Poppins"/>
                <a:cs typeface="Poppins"/>
                <a:sym typeface="Poppins"/>
              </a:rPr>
              <a:t>Warszawa</a:t>
            </a:r>
            <a:endParaRPr i="1" sz="1000">
              <a:latin typeface="Poppins"/>
              <a:ea typeface="Poppins"/>
              <a:cs typeface="Poppins"/>
              <a:sym typeface="Poppins"/>
            </a:endParaRPr>
          </a:p>
          <a:p>
            <a:pPr indent="-292100" lvl="0" marL="457200" rtl="0" algn="just">
              <a:lnSpc>
                <a:spcPct val="115000"/>
              </a:lnSpc>
              <a:spcBef>
                <a:spcPts val="0"/>
              </a:spcBef>
              <a:spcAft>
                <a:spcPts val="0"/>
              </a:spcAft>
              <a:buClr>
                <a:schemeClr val="dk1"/>
              </a:buClr>
              <a:buSzPts val="1000"/>
              <a:buFont typeface="Poppins"/>
              <a:buChar char="●"/>
            </a:pPr>
            <a:r>
              <a:rPr i="1" lang="pl-PL" sz="1000">
                <a:latin typeface="Poppins"/>
                <a:ea typeface="Poppins"/>
                <a:cs typeface="Poppins"/>
                <a:sym typeface="Poppins"/>
              </a:rPr>
              <a:t>PimpekZjadaChrupkiBrata</a:t>
            </a:r>
            <a:endParaRPr i="1" sz="1000">
              <a:latin typeface="Poppins"/>
              <a:ea typeface="Poppins"/>
              <a:cs typeface="Poppins"/>
              <a:sym typeface="Poppins"/>
            </a:endParaRPr>
          </a:p>
          <a:p>
            <a:pPr indent="0" lvl="0" marL="0" rtl="0" algn="just">
              <a:lnSpc>
                <a:spcPct val="115000"/>
              </a:lnSpc>
              <a:spcBef>
                <a:spcPts val="0"/>
              </a:spcBef>
              <a:spcAft>
                <a:spcPts val="0"/>
              </a:spcAft>
              <a:buClr>
                <a:schemeClr val="dk1"/>
              </a:buClr>
              <a:buSzPts val="1100"/>
              <a:buFont typeface="Arial"/>
              <a:buNone/>
            </a:pPr>
            <a:r>
              <a:rPr i="1" lang="pl-PL" sz="1000">
                <a:latin typeface="Poppins"/>
                <a:ea typeface="Poppins"/>
                <a:cs typeface="Poppins"/>
                <a:sym typeface="Poppins"/>
              </a:rPr>
              <a:t>(czekamy na odpowiedź, które hasło; dyskusja z dziećmi, zadawanie dodatkowych pytań)</a:t>
            </a:r>
            <a:endParaRPr i="1" sz="1000">
              <a:latin typeface="Poppins"/>
              <a:ea typeface="Poppins"/>
              <a:cs typeface="Poppins"/>
              <a:sym typeface="Poppins"/>
            </a:endParaRPr>
          </a:p>
          <a:p>
            <a:pPr indent="0" lvl="0" marL="0" rtl="0" algn="just">
              <a:lnSpc>
                <a:spcPct val="115000"/>
              </a:lnSpc>
              <a:spcBef>
                <a:spcPts val="0"/>
              </a:spcBef>
              <a:spcAft>
                <a:spcPts val="0"/>
              </a:spcAft>
              <a:buClr>
                <a:schemeClr val="dk1"/>
              </a:buClr>
              <a:buSzPts val="1100"/>
              <a:buFont typeface="Arial"/>
              <a:buNone/>
            </a:pPr>
            <a:r>
              <a:t/>
            </a:r>
            <a:endParaRPr sz="1000">
              <a:latin typeface="Poppins"/>
              <a:ea typeface="Poppins"/>
              <a:cs typeface="Poppins"/>
              <a:sym typeface="Poppins"/>
            </a:endParaRPr>
          </a:p>
          <a:p>
            <a:pPr indent="0" lvl="0" marL="0" rtl="0" algn="just">
              <a:lnSpc>
                <a:spcPct val="115000"/>
              </a:lnSpc>
              <a:spcBef>
                <a:spcPts val="0"/>
              </a:spcBef>
              <a:spcAft>
                <a:spcPts val="0"/>
              </a:spcAft>
              <a:buClr>
                <a:schemeClr val="dk1"/>
              </a:buClr>
              <a:buSzPts val="1100"/>
              <a:buFont typeface="Arial"/>
              <a:buNone/>
            </a:pPr>
            <a:r>
              <a:rPr i="1" lang="pl-PL" sz="1000">
                <a:latin typeface="Poppins"/>
                <a:ea typeface="Poppins"/>
                <a:cs typeface="Poppins"/>
                <a:sym typeface="Poppins"/>
              </a:rPr>
              <a:t>(Teraz wyjaśniamy dzieciom, które z haseł są bezpieczne, a które nie i dlaczego.)</a:t>
            </a:r>
            <a:endParaRPr i="1" sz="1000">
              <a:latin typeface="Poppins"/>
              <a:ea typeface="Poppins"/>
              <a:cs typeface="Poppins"/>
              <a:sym typeface="Poppins"/>
            </a:endParaRPr>
          </a:p>
          <a:p>
            <a:pPr indent="0" lvl="0" marL="0" rtl="0" algn="just">
              <a:lnSpc>
                <a:spcPct val="115000"/>
              </a:lnSpc>
              <a:spcBef>
                <a:spcPts val="0"/>
              </a:spcBef>
              <a:spcAft>
                <a:spcPts val="0"/>
              </a:spcAft>
              <a:buClr>
                <a:schemeClr val="dk1"/>
              </a:buClr>
              <a:buSzPts val="1100"/>
              <a:buFont typeface="Arial"/>
              <a:buNone/>
            </a:pPr>
            <a:r>
              <a:t/>
            </a:r>
            <a:endParaRPr sz="1000">
              <a:latin typeface="Poppins"/>
              <a:ea typeface="Poppins"/>
              <a:cs typeface="Poppins"/>
              <a:sym typeface="Poppins"/>
            </a:endParaRPr>
          </a:p>
          <a:p>
            <a:pPr indent="-292100" lvl="0" marL="457200" rtl="0" algn="just">
              <a:lnSpc>
                <a:spcPct val="115000"/>
              </a:lnSpc>
              <a:spcBef>
                <a:spcPts val="0"/>
              </a:spcBef>
              <a:spcAft>
                <a:spcPts val="0"/>
              </a:spcAft>
              <a:buClr>
                <a:schemeClr val="dk1"/>
              </a:buClr>
              <a:buSzPts val="1000"/>
              <a:buFont typeface="Poppins"/>
              <a:buChar char="●"/>
            </a:pPr>
            <a:r>
              <a:rPr lang="pl-PL" sz="1000">
                <a:latin typeface="Poppins"/>
                <a:ea typeface="Poppins"/>
                <a:cs typeface="Poppins"/>
                <a:sym typeface="Poppins"/>
              </a:rPr>
              <a:t>“ZieloneSzachyWarcabyBierki” i “PimpekZjadaChrupkiBrata” → te hasła są bezpieczne! Są długie i składają się z różnych słów, a dodatkowo są łatwe do zapamiętania.</a:t>
            </a:r>
            <a:endParaRPr sz="1000">
              <a:latin typeface="Poppins"/>
              <a:ea typeface="Poppins"/>
              <a:cs typeface="Poppins"/>
              <a:sym typeface="Poppins"/>
            </a:endParaRPr>
          </a:p>
          <a:p>
            <a:pPr indent="-292100" lvl="0" marL="457200" rtl="0" algn="just">
              <a:lnSpc>
                <a:spcPct val="115000"/>
              </a:lnSpc>
              <a:spcBef>
                <a:spcPts val="0"/>
              </a:spcBef>
              <a:spcAft>
                <a:spcPts val="0"/>
              </a:spcAft>
              <a:buClr>
                <a:schemeClr val="dk1"/>
              </a:buClr>
              <a:buSzPts val="1000"/>
              <a:buFont typeface="Poppins"/>
              <a:buChar char="●"/>
            </a:pPr>
            <a:r>
              <a:rPr lang="pl-PL" sz="1000">
                <a:latin typeface="Poppins"/>
                <a:ea typeface="Poppins"/>
                <a:cs typeface="Poppins"/>
                <a:sym typeface="Poppins"/>
              </a:rPr>
              <a:t>Hasło nie musi być super skomplikowane, pełne znaków specjalnych i cyfr, które trudno zapamiętać. Hasło powinno być trudne do odgadnięcia, ale łatwe do zapamiętania dla nas! Na przykład, możecie wybrać kilka słów, które lubicie, albo które tworzą śmieszną historyjkę. </a:t>
            </a:r>
            <a:br>
              <a:rPr lang="pl-PL" sz="1000">
                <a:latin typeface="Poppins"/>
                <a:ea typeface="Poppins"/>
                <a:cs typeface="Poppins"/>
                <a:sym typeface="Poppins"/>
              </a:rPr>
            </a:br>
            <a:r>
              <a:rPr i="1" lang="pl-PL" sz="1000">
                <a:latin typeface="Poppins"/>
                <a:ea typeface="Poppins"/>
                <a:cs typeface="Poppins"/>
                <a:sym typeface="Poppins"/>
              </a:rPr>
              <a:t>(można zapytać o przykład takiego hasła z historyjką)</a:t>
            </a:r>
            <a:endParaRPr i="1" sz="1000">
              <a:latin typeface="Poppins"/>
              <a:ea typeface="Poppins"/>
              <a:cs typeface="Poppins"/>
              <a:sym typeface="Poppins"/>
            </a:endParaRPr>
          </a:p>
          <a:p>
            <a:pPr indent="0" lvl="0" marL="0" rtl="0" algn="just">
              <a:lnSpc>
                <a:spcPct val="115000"/>
              </a:lnSpc>
              <a:spcBef>
                <a:spcPts val="0"/>
              </a:spcBef>
              <a:spcAft>
                <a:spcPts val="0"/>
              </a:spcAft>
              <a:buClr>
                <a:schemeClr val="dk1"/>
              </a:buClr>
              <a:buSzPts val="1100"/>
              <a:buFont typeface="Arial"/>
              <a:buNone/>
            </a:pPr>
            <a:r>
              <a:t/>
            </a:r>
            <a:endParaRPr sz="1000">
              <a:latin typeface="Poppins"/>
              <a:ea typeface="Poppins"/>
              <a:cs typeface="Poppins"/>
              <a:sym typeface="Poppins"/>
            </a:endParaRPr>
          </a:p>
          <a:p>
            <a:pPr indent="0" lvl="0" marL="0" rtl="0" algn="just">
              <a:lnSpc>
                <a:spcPct val="115000"/>
              </a:lnSpc>
              <a:spcBef>
                <a:spcPts val="0"/>
              </a:spcBef>
              <a:spcAft>
                <a:spcPts val="0"/>
              </a:spcAft>
              <a:buClr>
                <a:schemeClr val="dk1"/>
              </a:buClr>
              <a:buSzPts val="1100"/>
              <a:buFont typeface="Arial"/>
              <a:buNone/>
            </a:pPr>
            <a:r>
              <a:t/>
            </a:r>
            <a:endParaRPr sz="1000">
              <a:latin typeface="Poppins"/>
              <a:ea typeface="Poppins"/>
              <a:cs typeface="Poppins"/>
              <a:sym typeface="Poppins"/>
            </a:endParaRPr>
          </a:p>
          <a:p>
            <a:pPr indent="0" lvl="0" marL="0" rtl="0" algn="just">
              <a:lnSpc>
                <a:spcPct val="115000"/>
              </a:lnSpc>
              <a:spcBef>
                <a:spcPts val="0"/>
              </a:spcBef>
              <a:spcAft>
                <a:spcPts val="0"/>
              </a:spcAft>
              <a:buClr>
                <a:schemeClr val="dk1"/>
              </a:buClr>
              <a:buSzPts val="1100"/>
              <a:buFont typeface="Arial"/>
              <a:buNone/>
            </a:pPr>
            <a:r>
              <a:rPr b="1" lang="pl-PL" sz="1000">
                <a:latin typeface="Poppins"/>
                <a:ea typeface="Poppins"/>
                <a:cs typeface="Poppins"/>
                <a:sym typeface="Poppins"/>
              </a:rPr>
              <a:t>P</a:t>
            </a:r>
            <a:r>
              <a:rPr lang="pl-PL" sz="1000">
                <a:latin typeface="Poppins"/>
                <a:ea typeface="Poppins"/>
                <a:cs typeface="Poppins"/>
                <a:sym typeface="Poppins"/>
              </a:rPr>
              <a:t>: A co zrobić, żeby pamiętać te wszystkie dłuuugie i trudne hasła? </a:t>
            </a:r>
            <a:endParaRPr sz="1000">
              <a:latin typeface="Poppins"/>
              <a:ea typeface="Poppins"/>
              <a:cs typeface="Poppins"/>
              <a:sym typeface="Poppins"/>
            </a:endParaRPr>
          </a:p>
          <a:p>
            <a:pPr indent="0" lvl="0" marL="0" rtl="0" algn="just">
              <a:lnSpc>
                <a:spcPct val="115000"/>
              </a:lnSpc>
              <a:spcBef>
                <a:spcPts val="0"/>
              </a:spcBef>
              <a:spcAft>
                <a:spcPts val="0"/>
              </a:spcAft>
              <a:buClr>
                <a:schemeClr val="dk1"/>
              </a:buClr>
              <a:buSzPts val="1100"/>
              <a:buFont typeface="Arial"/>
              <a:buNone/>
            </a:pPr>
            <a:r>
              <a:rPr i="1" lang="pl-PL" sz="1000">
                <a:latin typeface="Poppins"/>
                <a:ea typeface="Poppins"/>
                <a:cs typeface="Poppins"/>
                <a:sym typeface="Poppins"/>
              </a:rPr>
              <a:t>(dyskusja: jeśli padną odpowiedzi: zapisać na kartce, w notatniku, w zeszycie etc. - mówimy:</a:t>
            </a:r>
            <a:endParaRPr i="1" sz="1000">
              <a:latin typeface="Poppins"/>
              <a:ea typeface="Poppins"/>
              <a:cs typeface="Poppins"/>
              <a:sym typeface="Poppins"/>
            </a:endParaRPr>
          </a:p>
          <a:p>
            <a:pPr indent="0" lvl="0" marL="0" rtl="0" algn="just">
              <a:lnSpc>
                <a:spcPct val="115000"/>
              </a:lnSpc>
              <a:spcBef>
                <a:spcPts val="0"/>
              </a:spcBef>
              <a:spcAft>
                <a:spcPts val="0"/>
              </a:spcAft>
              <a:buClr>
                <a:schemeClr val="dk1"/>
              </a:buClr>
              <a:buSzPts val="1100"/>
              <a:buFont typeface="Arial"/>
              <a:buNone/>
            </a:pPr>
            <a:r>
              <a:rPr b="1" lang="pl-PL" sz="1000">
                <a:latin typeface="Poppins"/>
                <a:ea typeface="Poppins"/>
                <a:cs typeface="Poppins"/>
                <a:sym typeface="Poppins"/>
              </a:rPr>
              <a:t>P</a:t>
            </a:r>
            <a:r>
              <a:rPr lang="pl-PL" sz="1000">
                <a:latin typeface="Poppins"/>
                <a:ea typeface="Poppins"/>
                <a:cs typeface="Poppins"/>
                <a:sym typeface="Poppins"/>
              </a:rPr>
              <a:t>: Oj niestety to nie jest dobry pomysł! A co jeśli ktoś znalazłby taką karteczkę z hasłem? Albo zgubilibyście zeszyt, w którym go zapisaliście?</a:t>
            </a:r>
            <a:endParaRPr sz="1000">
              <a:latin typeface="Poppins"/>
              <a:ea typeface="Poppins"/>
              <a:cs typeface="Poppins"/>
              <a:sym typeface="Poppins"/>
            </a:endParaRPr>
          </a:p>
          <a:p>
            <a:pPr indent="0" lvl="0" marL="0" rtl="0" algn="just">
              <a:lnSpc>
                <a:spcPct val="115000"/>
              </a:lnSpc>
              <a:spcBef>
                <a:spcPts val="0"/>
              </a:spcBef>
              <a:spcAft>
                <a:spcPts val="0"/>
              </a:spcAft>
              <a:buClr>
                <a:schemeClr val="dk1"/>
              </a:buClr>
              <a:buSzPts val="1100"/>
              <a:buFont typeface="Arial"/>
              <a:buNone/>
            </a:pPr>
            <a:r>
              <a:t/>
            </a:r>
            <a:endParaRPr sz="1000">
              <a:latin typeface="Poppins"/>
              <a:ea typeface="Poppins"/>
              <a:cs typeface="Poppins"/>
              <a:sym typeface="Poppins"/>
            </a:endParaRPr>
          </a:p>
          <a:p>
            <a:pPr indent="0" lvl="0" marL="0" rtl="0" algn="l">
              <a:lnSpc>
                <a:spcPct val="115000"/>
              </a:lnSpc>
              <a:spcBef>
                <a:spcPts val="0"/>
              </a:spcBef>
              <a:spcAft>
                <a:spcPts val="0"/>
              </a:spcAft>
              <a:buClr>
                <a:schemeClr val="dk1"/>
              </a:buClr>
              <a:buSzPts val="1100"/>
              <a:buFont typeface="Arial"/>
              <a:buNone/>
            </a:pPr>
            <a:r>
              <a:rPr b="1" lang="pl-PL" sz="1000">
                <a:latin typeface="Poppins"/>
                <a:ea typeface="Poppins"/>
                <a:cs typeface="Poppins"/>
                <a:sym typeface="Poppins"/>
              </a:rPr>
              <a:t>P</a:t>
            </a:r>
            <a:r>
              <a:rPr lang="pl-PL" sz="1000">
                <a:latin typeface="Poppins"/>
                <a:ea typeface="Poppins"/>
                <a:cs typeface="Poppins"/>
                <a:sym typeface="Poppins"/>
              </a:rPr>
              <a:t>: Można używać czegoś, co nazywa się </a:t>
            </a:r>
            <a:r>
              <a:rPr b="1" lang="pl-PL" sz="1000">
                <a:latin typeface="Poppins"/>
                <a:ea typeface="Poppins"/>
                <a:cs typeface="Poppins"/>
                <a:sym typeface="Poppins"/>
              </a:rPr>
              <a:t>menedżerem haseł.</a:t>
            </a:r>
            <a:endParaRPr b="1" sz="1000">
              <a:latin typeface="Poppins"/>
              <a:ea typeface="Poppins"/>
              <a:cs typeface="Poppins"/>
              <a:sym typeface="Poppins"/>
            </a:endParaRPr>
          </a:p>
          <a:p>
            <a:pPr indent="0" lvl="0" marL="0" rtl="0" algn="l">
              <a:lnSpc>
                <a:spcPct val="115000"/>
              </a:lnSpc>
              <a:spcBef>
                <a:spcPts val="0"/>
              </a:spcBef>
              <a:spcAft>
                <a:spcPts val="0"/>
              </a:spcAft>
              <a:buClr>
                <a:schemeClr val="dk1"/>
              </a:buClr>
              <a:buSzPts val="1100"/>
              <a:buFont typeface="Arial"/>
              <a:buNone/>
            </a:pPr>
            <a:r>
              <a:rPr lang="pl-PL" sz="1000">
                <a:latin typeface="Poppins"/>
                <a:ea typeface="Poppins"/>
                <a:cs typeface="Poppins"/>
                <a:sym typeface="Poppins"/>
              </a:rPr>
              <a:t>To taki specjalny, bezpieczny schowek albo sejf na hasła. Przechowuje wszystkie wasze hasła w jednym miejscu i dobrze ich pilnuje.</a:t>
            </a:r>
            <a:endParaRPr sz="1000">
              <a:latin typeface="Poppins"/>
              <a:ea typeface="Poppins"/>
              <a:cs typeface="Poppins"/>
              <a:sym typeface="Poppins"/>
            </a:endParaRPr>
          </a:p>
          <a:p>
            <a:pPr indent="0" lvl="0" marL="0" rtl="0" algn="l">
              <a:lnSpc>
                <a:spcPct val="115000"/>
              </a:lnSpc>
              <a:spcBef>
                <a:spcPts val="0"/>
              </a:spcBef>
              <a:spcAft>
                <a:spcPts val="0"/>
              </a:spcAft>
              <a:buClr>
                <a:schemeClr val="dk1"/>
              </a:buClr>
              <a:buSzPts val="1100"/>
              <a:buFont typeface="Arial"/>
              <a:buNone/>
            </a:pPr>
            <a:r>
              <a:rPr lang="pl-PL" sz="1000">
                <a:latin typeface="Poppins"/>
                <a:ea typeface="Poppins"/>
                <a:cs typeface="Poppins"/>
                <a:sym typeface="Poppins"/>
              </a:rPr>
              <a:t>Wystarczy, że zapamiętacie jedno silne hasło do tego schowka – a on zapamięta resztę za was.</a:t>
            </a:r>
            <a:endParaRPr sz="1000">
              <a:latin typeface="Poppins"/>
              <a:ea typeface="Poppins"/>
              <a:cs typeface="Poppins"/>
              <a:sym typeface="Poppins"/>
            </a:endParaRPr>
          </a:p>
          <a:p>
            <a:pPr indent="0" lvl="0" marL="0" rtl="0" algn="l">
              <a:lnSpc>
                <a:spcPct val="115000"/>
              </a:lnSpc>
              <a:spcBef>
                <a:spcPts val="0"/>
              </a:spcBef>
              <a:spcAft>
                <a:spcPts val="0"/>
              </a:spcAft>
              <a:buClr>
                <a:schemeClr val="dk1"/>
              </a:buClr>
              <a:buSzPts val="1100"/>
              <a:buFont typeface="Arial"/>
              <a:buNone/>
            </a:pPr>
            <a:r>
              <a:rPr lang="pl-PL" sz="1000">
                <a:latin typeface="Poppins"/>
                <a:ea typeface="Poppins"/>
                <a:cs typeface="Poppins"/>
                <a:sym typeface="Poppins"/>
              </a:rPr>
              <a:t>Menedżer haseł to specjalna aplikacja – może być </a:t>
            </a:r>
            <a:r>
              <a:rPr b="1" lang="pl-PL" sz="1000">
                <a:latin typeface="Poppins"/>
                <a:ea typeface="Poppins"/>
                <a:cs typeface="Poppins"/>
                <a:sym typeface="Poppins"/>
              </a:rPr>
              <a:t>na waszym telefonie, tablecie albo komputerze</a:t>
            </a:r>
            <a:r>
              <a:rPr lang="pl-PL" sz="1000">
                <a:latin typeface="Poppins"/>
                <a:ea typeface="Poppins"/>
                <a:cs typeface="Poppins"/>
                <a:sym typeface="Poppins"/>
              </a:rPr>
              <a:t>. Niektóre przeglądarki, też mają taki wbudowany sejf do haseł.</a:t>
            </a:r>
            <a:endParaRPr sz="1000">
              <a:latin typeface="Poppins"/>
              <a:ea typeface="Poppins"/>
              <a:cs typeface="Poppins"/>
              <a:sym typeface="Poppins"/>
            </a:endParaRPr>
          </a:p>
          <a:p>
            <a:pPr indent="0" lvl="0" marL="0" rtl="0" algn="l">
              <a:lnSpc>
                <a:spcPct val="100000"/>
              </a:lnSpc>
              <a:spcBef>
                <a:spcPts val="0"/>
              </a:spcBef>
              <a:spcAft>
                <a:spcPts val="0"/>
              </a:spcAft>
              <a:buSzPts val="1400"/>
              <a:buNone/>
            </a:pPr>
            <a:r>
              <a:t/>
            </a:r>
            <a:endParaRPr/>
          </a:p>
        </p:txBody>
      </p:sp>
      <p:sp>
        <p:nvSpPr>
          <p:cNvPr id="156" name="Google Shape;156;p32: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pl-PL"/>
              <a:t>‹#›</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6" name="Shape 166"/>
        <p:cNvGrpSpPr/>
        <p:nvPr/>
      </p:nvGrpSpPr>
      <p:grpSpPr>
        <a:xfrm>
          <a:off x="0" y="0"/>
          <a:ext cx="0" cy="0"/>
          <a:chOff x="0" y="0"/>
          <a:chExt cx="0" cy="0"/>
        </a:xfrm>
      </p:grpSpPr>
      <p:sp>
        <p:nvSpPr>
          <p:cNvPr id="167" name="Google Shape;167;p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68" name="Google Shape;168;p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just">
              <a:lnSpc>
                <a:spcPct val="115000"/>
              </a:lnSpc>
              <a:spcBef>
                <a:spcPts val="0"/>
              </a:spcBef>
              <a:spcAft>
                <a:spcPts val="0"/>
              </a:spcAft>
              <a:buClr>
                <a:schemeClr val="dk1"/>
              </a:buClr>
              <a:buSzPts val="1100"/>
              <a:buFont typeface="Arial"/>
              <a:buNone/>
            </a:pPr>
            <a:r>
              <a:rPr b="1" lang="pl-PL" sz="1000">
                <a:latin typeface="Poppins"/>
                <a:ea typeface="Poppins"/>
                <a:cs typeface="Poppins"/>
                <a:sym typeface="Poppins"/>
              </a:rPr>
              <a:t>P:</a:t>
            </a:r>
            <a:r>
              <a:rPr lang="pl-PL" sz="1000">
                <a:latin typeface="Poppins"/>
                <a:ea typeface="Poppins"/>
                <a:cs typeface="Poppins"/>
                <a:sym typeface="Poppins"/>
              </a:rPr>
              <a:t> Mamy już bardzo, bardzo silne hasło. Czy to daje nam 100% pewności bezpieczeństwa? Co jeśli ktoś pozna nasze hasło?</a:t>
            </a:r>
            <a:endParaRPr sz="1000">
              <a:latin typeface="Poppins"/>
              <a:ea typeface="Poppins"/>
              <a:cs typeface="Poppins"/>
              <a:sym typeface="Poppins"/>
            </a:endParaRPr>
          </a:p>
          <a:p>
            <a:pPr indent="0" lvl="0" marL="0" rtl="0" algn="just">
              <a:lnSpc>
                <a:spcPct val="115000"/>
              </a:lnSpc>
              <a:spcBef>
                <a:spcPts val="0"/>
              </a:spcBef>
              <a:spcAft>
                <a:spcPts val="0"/>
              </a:spcAft>
              <a:buClr>
                <a:schemeClr val="dk1"/>
              </a:buClr>
              <a:buSzPts val="1100"/>
              <a:buFont typeface="Arial"/>
              <a:buNone/>
            </a:pPr>
            <a:r>
              <a:t/>
            </a:r>
            <a:endParaRPr sz="1000">
              <a:latin typeface="Poppins"/>
              <a:ea typeface="Poppins"/>
              <a:cs typeface="Poppins"/>
              <a:sym typeface="Poppins"/>
            </a:endParaRPr>
          </a:p>
          <a:p>
            <a:pPr indent="0" lvl="0" marL="0" rtl="0" algn="just">
              <a:lnSpc>
                <a:spcPct val="115000"/>
              </a:lnSpc>
              <a:spcBef>
                <a:spcPts val="0"/>
              </a:spcBef>
              <a:spcAft>
                <a:spcPts val="0"/>
              </a:spcAft>
              <a:buClr>
                <a:schemeClr val="dk1"/>
              </a:buClr>
              <a:buSzPts val="1100"/>
              <a:buFont typeface="Arial"/>
              <a:buNone/>
            </a:pPr>
            <a:r>
              <a:rPr b="1" lang="pl-PL" sz="1000">
                <a:latin typeface="Poppins"/>
                <a:ea typeface="Poppins"/>
                <a:cs typeface="Poppins"/>
                <a:sym typeface="Poppins"/>
              </a:rPr>
              <a:t>P:</a:t>
            </a:r>
            <a:r>
              <a:rPr lang="pl-PL" sz="1000">
                <a:latin typeface="Poppins"/>
                <a:ea typeface="Poppins"/>
                <a:cs typeface="Poppins"/>
                <a:sym typeface="Poppins"/>
              </a:rPr>
              <a:t> Czy słyszeliście o czymś takim jak dwuskładnikowe logowanie lub uwierzytelnianie?</a:t>
            </a:r>
            <a:endParaRPr/>
          </a:p>
        </p:txBody>
      </p:sp>
      <p:sp>
        <p:nvSpPr>
          <p:cNvPr id="169" name="Google Shape;169;p6: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pl-PL"/>
              <a:t>‹#›</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5" name="Shape 175"/>
        <p:cNvGrpSpPr/>
        <p:nvPr/>
      </p:nvGrpSpPr>
      <p:grpSpPr>
        <a:xfrm>
          <a:off x="0" y="0"/>
          <a:ext cx="0" cy="0"/>
          <a:chOff x="0" y="0"/>
          <a:chExt cx="0" cy="0"/>
        </a:xfrm>
      </p:grpSpPr>
      <p:sp>
        <p:nvSpPr>
          <p:cNvPr id="176" name="Google Shape;176;p3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77" name="Google Shape;177;p3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just">
              <a:lnSpc>
                <a:spcPct val="115000"/>
              </a:lnSpc>
              <a:spcBef>
                <a:spcPts val="0"/>
              </a:spcBef>
              <a:spcAft>
                <a:spcPts val="0"/>
              </a:spcAft>
              <a:buClr>
                <a:schemeClr val="dk1"/>
              </a:buClr>
              <a:buSzPts val="1100"/>
              <a:buFont typeface="Arial"/>
              <a:buNone/>
            </a:pPr>
            <a:r>
              <a:rPr b="1" lang="pl-PL" sz="1000">
                <a:latin typeface="Poppins"/>
                <a:ea typeface="Poppins"/>
                <a:cs typeface="Poppins"/>
                <a:sym typeface="Poppins"/>
              </a:rPr>
              <a:t>P</a:t>
            </a:r>
            <a:r>
              <a:rPr lang="pl-PL" sz="1000">
                <a:latin typeface="Poppins"/>
                <a:ea typeface="Poppins"/>
                <a:cs typeface="Poppins"/>
                <a:sym typeface="Poppins"/>
              </a:rPr>
              <a:t>: Tutaj z pomocą przychodzi coś, co nazywa się </a:t>
            </a:r>
            <a:r>
              <a:rPr b="1" lang="pl-PL" sz="1000">
                <a:latin typeface="Poppins"/>
                <a:ea typeface="Poppins"/>
                <a:cs typeface="Poppins"/>
                <a:sym typeface="Poppins"/>
              </a:rPr>
              <a:t>logowaniem dwuskładnikowym</a:t>
            </a:r>
            <a:r>
              <a:rPr lang="pl-PL" sz="1000">
                <a:latin typeface="Poppins"/>
                <a:ea typeface="Poppins"/>
                <a:cs typeface="Poppins"/>
                <a:sym typeface="Poppins"/>
              </a:rPr>
              <a:t>! To takie logowanie do systemu, które nie pozwoli komuś dostać się na nasze konto, nawet jak pozna nasze hasło! Jak dodatkowy zamek na klucz! </a:t>
            </a:r>
            <a:endParaRPr sz="1000">
              <a:latin typeface="Poppins"/>
              <a:ea typeface="Poppins"/>
              <a:cs typeface="Poppins"/>
              <a:sym typeface="Poppins"/>
            </a:endParaRPr>
          </a:p>
          <a:p>
            <a:pPr indent="0" lvl="0" marL="0" rtl="0" algn="just">
              <a:lnSpc>
                <a:spcPct val="115000"/>
              </a:lnSpc>
              <a:spcBef>
                <a:spcPts val="0"/>
              </a:spcBef>
              <a:spcAft>
                <a:spcPts val="0"/>
              </a:spcAft>
              <a:buClr>
                <a:schemeClr val="dk1"/>
              </a:buClr>
              <a:buSzPts val="1100"/>
              <a:buFont typeface="Arial"/>
              <a:buNone/>
            </a:pPr>
            <a:r>
              <a:t/>
            </a:r>
            <a:endParaRPr sz="1000">
              <a:latin typeface="Poppins"/>
              <a:ea typeface="Poppins"/>
              <a:cs typeface="Poppins"/>
              <a:sym typeface="Poppins"/>
            </a:endParaRPr>
          </a:p>
          <a:p>
            <a:pPr indent="0" lvl="0" marL="0" rtl="0" algn="just">
              <a:lnSpc>
                <a:spcPct val="115000"/>
              </a:lnSpc>
              <a:spcBef>
                <a:spcPts val="0"/>
              </a:spcBef>
              <a:spcAft>
                <a:spcPts val="0"/>
              </a:spcAft>
              <a:buClr>
                <a:schemeClr val="dk1"/>
              </a:buClr>
              <a:buSzPts val="1100"/>
              <a:buFont typeface="Arial"/>
              <a:buNone/>
            </a:pPr>
            <a:r>
              <a:rPr b="1" lang="pl-PL" sz="1000">
                <a:latin typeface="Poppins"/>
                <a:ea typeface="Poppins"/>
                <a:cs typeface="Poppins"/>
                <a:sym typeface="Poppins"/>
              </a:rPr>
              <a:t>P</a:t>
            </a:r>
            <a:r>
              <a:rPr lang="pl-PL" sz="1000">
                <a:latin typeface="Poppins"/>
                <a:ea typeface="Poppins"/>
                <a:cs typeface="Poppins"/>
                <a:sym typeface="Poppins"/>
              </a:rPr>
              <a:t>: A jak to działa? Bo oprócz hasła, ktoś będzie musiał podać drugi składnik - np. kod wyświetlony na naszym telefonie. </a:t>
            </a:r>
            <a:endParaRPr sz="1000">
              <a:latin typeface="Poppins"/>
              <a:ea typeface="Poppins"/>
              <a:cs typeface="Poppins"/>
              <a:sym typeface="Poppins"/>
            </a:endParaRPr>
          </a:p>
          <a:p>
            <a:pPr indent="0" lvl="0" marL="0" rtl="0" algn="just">
              <a:lnSpc>
                <a:spcPct val="115000"/>
              </a:lnSpc>
              <a:spcBef>
                <a:spcPts val="0"/>
              </a:spcBef>
              <a:spcAft>
                <a:spcPts val="0"/>
              </a:spcAft>
              <a:buClr>
                <a:schemeClr val="dk1"/>
              </a:buClr>
              <a:buSzPts val="1100"/>
              <a:buFont typeface="Arial"/>
              <a:buNone/>
            </a:pPr>
            <a:r>
              <a:rPr i="1" lang="pl-PL" sz="1000">
                <a:latin typeface="Poppins"/>
                <a:ea typeface="Poppins"/>
                <a:cs typeface="Poppins"/>
                <a:sym typeface="Poppins"/>
              </a:rPr>
              <a:t>(Na prezentacji wyświetla się komputer i telefon z kodem dostępu).</a:t>
            </a:r>
            <a:endParaRPr i="1" sz="1000">
              <a:latin typeface="Poppins"/>
              <a:ea typeface="Poppins"/>
              <a:cs typeface="Poppins"/>
              <a:sym typeface="Poppins"/>
            </a:endParaRPr>
          </a:p>
          <a:p>
            <a:pPr indent="0" lvl="0" marL="0" rtl="0" algn="just">
              <a:lnSpc>
                <a:spcPct val="115000"/>
              </a:lnSpc>
              <a:spcBef>
                <a:spcPts val="0"/>
              </a:spcBef>
              <a:spcAft>
                <a:spcPts val="0"/>
              </a:spcAft>
              <a:buClr>
                <a:schemeClr val="dk1"/>
              </a:buClr>
              <a:buSzPts val="1100"/>
              <a:buFont typeface="Arial"/>
              <a:buNone/>
            </a:pPr>
            <a:r>
              <a:t/>
            </a:r>
            <a:endParaRPr i="1" sz="1000">
              <a:latin typeface="Poppins"/>
              <a:ea typeface="Poppins"/>
              <a:cs typeface="Poppins"/>
              <a:sym typeface="Poppins"/>
            </a:endParaRPr>
          </a:p>
          <a:p>
            <a:pPr indent="0" lvl="0" marL="0" rtl="0" algn="just">
              <a:lnSpc>
                <a:spcPct val="115000"/>
              </a:lnSpc>
              <a:spcBef>
                <a:spcPts val="0"/>
              </a:spcBef>
              <a:spcAft>
                <a:spcPts val="0"/>
              </a:spcAft>
              <a:buClr>
                <a:schemeClr val="dk1"/>
              </a:buClr>
              <a:buSzPts val="1100"/>
              <a:buFont typeface="Arial"/>
              <a:buNone/>
            </a:pPr>
            <a:r>
              <a:rPr b="1" lang="pl-PL" sz="1000">
                <a:latin typeface="Poppins"/>
                <a:ea typeface="Poppins"/>
                <a:cs typeface="Poppins"/>
                <a:sym typeface="Poppins"/>
              </a:rPr>
              <a:t>P</a:t>
            </a:r>
            <a:r>
              <a:rPr lang="pl-PL" sz="1000">
                <a:latin typeface="Poppins"/>
                <a:ea typeface="Poppins"/>
                <a:cs typeface="Poppins"/>
                <a:sym typeface="Poppins"/>
              </a:rPr>
              <a:t>: Gdzie jest dostępne logowanie dwuskładnikowe? Wiele stron internetowych, aplikacji i gier oferuje taką opcję. Warto zapytać rodziców, czy możecie ją włączyć na swoich kontach.</a:t>
            </a:r>
            <a:endParaRPr sz="1000">
              <a:latin typeface="Poppins"/>
              <a:ea typeface="Poppins"/>
              <a:cs typeface="Poppins"/>
              <a:sym typeface="Poppins"/>
            </a:endParaRPr>
          </a:p>
          <a:p>
            <a:pPr indent="0" lvl="0" marL="0" rtl="0" algn="l">
              <a:lnSpc>
                <a:spcPct val="100000"/>
              </a:lnSpc>
              <a:spcBef>
                <a:spcPts val="0"/>
              </a:spcBef>
              <a:spcAft>
                <a:spcPts val="0"/>
              </a:spcAft>
              <a:buSzPts val="1400"/>
              <a:buNone/>
            </a:pPr>
            <a:r>
              <a:t/>
            </a:r>
            <a:endParaRPr/>
          </a:p>
        </p:txBody>
      </p:sp>
      <p:sp>
        <p:nvSpPr>
          <p:cNvPr id="178" name="Google Shape;178;p33: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pl-PL"/>
              <a:t>‹#›</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5.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ajd tytułowy" type="title">
  <p:cSld name="TITLE">
    <p:spTree>
      <p:nvGrpSpPr>
        <p:cNvPr id="15" name="Shape 15"/>
        <p:cNvGrpSpPr/>
        <p:nvPr/>
      </p:nvGrpSpPr>
      <p:grpSpPr>
        <a:xfrm>
          <a:off x="0" y="0"/>
          <a:ext cx="0" cy="0"/>
          <a:chOff x="0" y="0"/>
          <a:chExt cx="0" cy="0"/>
        </a:xfrm>
      </p:grpSpPr>
      <p:sp>
        <p:nvSpPr>
          <p:cNvPr id="16" name="Google Shape;16;p20"/>
          <p:cNvSpPr txBox="1"/>
          <p:nvPr>
            <p:ph type="ctrTitle"/>
          </p:nvPr>
        </p:nvSpPr>
        <p:spPr>
          <a:xfrm>
            <a:off x="1524000" y="1122363"/>
            <a:ext cx="9144000" cy="2387600"/>
          </a:xfrm>
          <a:prstGeom prst="rect">
            <a:avLst/>
          </a:prstGeom>
          <a:noFill/>
          <a:ln>
            <a:noFill/>
          </a:ln>
        </p:spPr>
        <p:txBody>
          <a:bodyPr anchorCtr="0" anchor="b" bIns="45700" lIns="91425" spcFirstLastPara="1" rIns="91425" wrap="square" tIns="45700">
            <a:normAutofit/>
          </a:bodyPr>
          <a:lstStyle>
            <a:lvl1pPr lvl="0" algn="ctr">
              <a:lnSpc>
                <a:spcPct val="90000"/>
              </a:lnSpc>
              <a:spcBef>
                <a:spcPts val="0"/>
              </a:spcBef>
              <a:spcAft>
                <a:spcPts val="0"/>
              </a:spcAft>
              <a:buClr>
                <a:schemeClr val="dk1"/>
              </a:buClr>
              <a:buSzPts val="6000"/>
              <a:buFont typeface="Calibri"/>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7" name="Google Shape;17;p20"/>
          <p:cNvSpPr txBox="1"/>
          <p:nvPr>
            <p:ph idx="1" type="subTitle"/>
          </p:nvPr>
        </p:nvSpPr>
        <p:spPr>
          <a:xfrm>
            <a:off x="1524000" y="3602038"/>
            <a:ext cx="9144000" cy="1655762"/>
          </a:xfrm>
          <a:prstGeom prst="rect">
            <a:avLst/>
          </a:prstGeom>
          <a:noFill/>
          <a:ln>
            <a:noFill/>
          </a:ln>
        </p:spPr>
        <p:txBody>
          <a:bodyPr anchorCtr="0" anchor="t" bIns="45700" lIns="91425" spcFirstLastPara="1" rIns="91425" wrap="square" tIns="4570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
        <p:nvSpPr>
          <p:cNvPr id="18" name="Google Shape;18;p20"/>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9" name="Google Shape;19;p20"/>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0" name="Google Shape;20;p20"/>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pl-PL"/>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ytuł i tekst pionowy" type="vertTx">
  <p:cSld name="VERTICAL_TEXT">
    <p:spTree>
      <p:nvGrpSpPr>
        <p:cNvPr id="68" name="Shape 68"/>
        <p:cNvGrpSpPr/>
        <p:nvPr/>
      </p:nvGrpSpPr>
      <p:grpSpPr>
        <a:xfrm>
          <a:off x="0" y="0"/>
          <a:ext cx="0" cy="0"/>
          <a:chOff x="0" y="0"/>
          <a:chExt cx="0" cy="0"/>
        </a:xfrm>
      </p:grpSpPr>
      <p:sp>
        <p:nvSpPr>
          <p:cNvPr id="69" name="Google Shape;69;p29"/>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0" name="Google Shape;70;p29"/>
          <p:cNvSpPr txBox="1"/>
          <p:nvPr>
            <p:ph idx="1" type="body"/>
          </p:nvPr>
        </p:nvSpPr>
        <p:spPr>
          <a:xfrm rot="5400000">
            <a:off x="3920331" y="-1256506"/>
            <a:ext cx="4351338" cy="105156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1" name="Google Shape;71;p29"/>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2" name="Google Shape;72;p29"/>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3" name="Google Shape;73;p29"/>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pl-PL"/>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ytuł pionowy i tekst" type="vertTitleAndTx">
  <p:cSld name="VERTICAL_TITLE_AND_VERTICAL_TEXT">
    <p:spTree>
      <p:nvGrpSpPr>
        <p:cNvPr id="74" name="Shape 74"/>
        <p:cNvGrpSpPr/>
        <p:nvPr/>
      </p:nvGrpSpPr>
      <p:grpSpPr>
        <a:xfrm>
          <a:off x="0" y="0"/>
          <a:ext cx="0" cy="0"/>
          <a:chOff x="0" y="0"/>
          <a:chExt cx="0" cy="0"/>
        </a:xfrm>
      </p:grpSpPr>
      <p:sp>
        <p:nvSpPr>
          <p:cNvPr id="75" name="Google Shape;75;p30"/>
          <p:cNvSpPr txBox="1"/>
          <p:nvPr>
            <p:ph type="title"/>
          </p:nvPr>
        </p:nvSpPr>
        <p:spPr>
          <a:xfrm rot="5400000">
            <a:off x="7133431" y="1956594"/>
            <a:ext cx="5811838" cy="262890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6" name="Google Shape;76;p30"/>
          <p:cNvSpPr txBox="1"/>
          <p:nvPr>
            <p:ph idx="1" type="body"/>
          </p:nvPr>
        </p:nvSpPr>
        <p:spPr>
          <a:xfrm rot="5400000">
            <a:off x="1799431" y="-596106"/>
            <a:ext cx="5811838" cy="77343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7" name="Google Shape;77;p30"/>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8" name="Google Shape;78;p30"/>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9" name="Google Shape;79;p30"/>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pl-PL"/>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ytuł i zawartość">
  <p:cSld name="OBJECT_1">
    <p:spTree>
      <p:nvGrpSpPr>
        <p:cNvPr id="80" name="Shape 80"/>
        <p:cNvGrpSpPr/>
        <p:nvPr/>
      </p:nvGrpSpPr>
      <p:grpSpPr>
        <a:xfrm>
          <a:off x="0" y="0"/>
          <a:ext cx="0" cy="0"/>
          <a:chOff x="0" y="0"/>
          <a:chExt cx="0" cy="0"/>
        </a:xfrm>
      </p:grpSpPr>
      <p:sp>
        <p:nvSpPr>
          <p:cNvPr id="81" name="Google Shape;81;g3aaa8862ff0_0_175"/>
          <p:cNvSpPr txBox="1"/>
          <p:nvPr>
            <p:ph type="title"/>
          </p:nvPr>
        </p:nvSpPr>
        <p:spPr>
          <a:xfrm>
            <a:off x="838200" y="365125"/>
            <a:ext cx="10515600" cy="132570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2" name="Google Shape;82;g3aaa8862ff0_0_175"/>
          <p:cNvSpPr txBox="1"/>
          <p:nvPr>
            <p:ph idx="1" type="body"/>
          </p:nvPr>
        </p:nvSpPr>
        <p:spPr>
          <a:xfrm>
            <a:off x="838200" y="1825625"/>
            <a:ext cx="10515600" cy="43512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83" name="Google Shape;83;g3aaa8862ff0_0_175"/>
          <p:cNvSpPr txBox="1"/>
          <p:nvPr>
            <p:ph idx="10" type="dt"/>
          </p:nvPr>
        </p:nvSpPr>
        <p:spPr>
          <a:xfrm>
            <a:off x="838200" y="6356350"/>
            <a:ext cx="2743200" cy="365100"/>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4" name="Google Shape;84;g3aaa8862ff0_0_175"/>
          <p:cNvSpPr txBox="1"/>
          <p:nvPr>
            <p:ph idx="11" type="ftr"/>
          </p:nvPr>
        </p:nvSpPr>
        <p:spPr>
          <a:xfrm>
            <a:off x="4038600" y="6356350"/>
            <a:ext cx="4114800" cy="365100"/>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5" name="Google Shape;85;g3aaa8862ff0_0_175"/>
          <p:cNvSpPr txBox="1"/>
          <p:nvPr>
            <p:ph idx="12" type="sldNum"/>
          </p:nvPr>
        </p:nvSpPr>
        <p:spPr>
          <a:xfrm>
            <a:off x="8610600" y="6356350"/>
            <a:ext cx="2743200" cy="3651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pl-PL"/>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ytuł i zawartość 1">
  <p:cSld name="OBJECT_2">
    <p:spTree>
      <p:nvGrpSpPr>
        <p:cNvPr id="86" name="Shape 86"/>
        <p:cNvGrpSpPr/>
        <p:nvPr/>
      </p:nvGrpSpPr>
      <p:grpSpPr>
        <a:xfrm>
          <a:off x="0" y="0"/>
          <a:ext cx="0" cy="0"/>
          <a:chOff x="0" y="0"/>
          <a:chExt cx="0" cy="0"/>
        </a:xfrm>
      </p:grpSpPr>
      <p:sp>
        <p:nvSpPr>
          <p:cNvPr id="87" name="Google Shape;87;g3aaa8862ff0_0_279"/>
          <p:cNvSpPr txBox="1"/>
          <p:nvPr>
            <p:ph type="title"/>
          </p:nvPr>
        </p:nvSpPr>
        <p:spPr>
          <a:xfrm>
            <a:off x="838200" y="365125"/>
            <a:ext cx="10515600" cy="132570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8" name="Google Shape;88;g3aaa8862ff0_0_279"/>
          <p:cNvSpPr txBox="1"/>
          <p:nvPr>
            <p:ph idx="1" type="body"/>
          </p:nvPr>
        </p:nvSpPr>
        <p:spPr>
          <a:xfrm>
            <a:off x="838200" y="1825625"/>
            <a:ext cx="10515600" cy="43512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89" name="Google Shape;89;g3aaa8862ff0_0_279"/>
          <p:cNvSpPr txBox="1"/>
          <p:nvPr>
            <p:ph idx="10" type="dt"/>
          </p:nvPr>
        </p:nvSpPr>
        <p:spPr>
          <a:xfrm>
            <a:off x="838200" y="6356350"/>
            <a:ext cx="2743200" cy="365100"/>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90" name="Google Shape;90;g3aaa8862ff0_0_279"/>
          <p:cNvSpPr txBox="1"/>
          <p:nvPr>
            <p:ph idx="11" type="ftr"/>
          </p:nvPr>
        </p:nvSpPr>
        <p:spPr>
          <a:xfrm>
            <a:off x="4038600" y="6356350"/>
            <a:ext cx="4114800" cy="365100"/>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91" name="Google Shape;91;g3aaa8862ff0_0_279"/>
          <p:cNvSpPr txBox="1"/>
          <p:nvPr>
            <p:ph idx="12" type="sldNum"/>
          </p:nvPr>
        </p:nvSpPr>
        <p:spPr>
          <a:xfrm>
            <a:off x="8610600" y="6356350"/>
            <a:ext cx="2743200" cy="3651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pl-PL"/>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ytuł i zawartość 2">
  <p:cSld name="OBJECT_3">
    <p:spTree>
      <p:nvGrpSpPr>
        <p:cNvPr id="92" name="Shape 92"/>
        <p:cNvGrpSpPr/>
        <p:nvPr/>
      </p:nvGrpSpPr>
      <p:grpSpPr>
        <a:xfrm>
          <a:off x="0" y="0"/>
          <a:ext cx="0" cy="0"/>
          <a:chOff x="0" y="0"/>
          <a:chExt cx="0" cy="0"/>
        </a:xfrm>
      </p:grpSpPr>
      <p:sp>
        <p:nvSpPr>
          <p:cNvPr id="93" name="Google Shape;93;g3aaa8862ff0_0_390"/>
          <p:cNvSpPr txBox="1"/>
          <p:nvPr>
            <p:ph type="title"/>
          </p:nvPr>
        </p:nvSpPr>
        <p:spPr>
          <a:xfrm>
            <a:off x="838200" y="365125"/>
            <a:ext cx="10515600" cy="132570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94" name="Google Shape;94;g3aaa8862ff0_0_390"/>
          <p:cNvSpPr txBox="1"/>
          <p:nvPr>
            <p:ph idx="1" type="body"/>
          </p:nvPr>
        </p:nvSpPr>
        <p:spPr>
          <a:xfrm>
            <a:off x="838200" y="1825625"/>
            <a:ext cx="10515600" cy="43512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95" name="Google Shape;95;g3aaa8862ff0_0_390"/>
          <p:cNvSpPr txBox="1"/>
          <p:nvPr>
            <p:ph idx="10" type="dt"/>
          </p:nvPr>
        </p:nvSpPr>
        <p:spPr>
          <a:xfrm>
            <a:off x="838200" y="6356350"/>
            <a:ext cx="2743200" cy="365100"/>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96" name="Google Shape;96;g3aaa8862ff0_0_390"/>
          <p:cNvSpPr txBox="1"/>
          <p:nvPr>
            <p:ph idx="11" type="ftr"/>
          </p:nvPr>
        </p:nvSpPr>
        <p:spPr>
          <a:xfrm>
            <a:off x="4038600" y="6356350"/>
            <a:ext cx="4114800" cy="365100"/>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97" name="Google Shape;97;g3aaa8862ff0_0_390"/>
          <p:cNvSpPr txBox="1"/>
          <p:nvPr>
            <p:ph idx="12" type="sldNum"/>
          </p:nvPr>
        </p:nvSpPr>
        <p:spPr>
          <a:xfrm>
            <a:off x="8610600" y="6356350"/>
            <a:ext cx="2743200" cy="3651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pl-PL"/>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ogo" type="obj">
  <p:cSld name="OBJECT">
    <p:spTree>
      <p:nvGrpSpPr>
        <p:cNvPr id="21" name="Shape 21"/>
        <p:cNvGrpSpPr/>
        <p:nvPr/>
      </p:nvGrpSpPr>
      <p:grpSpPr>
        <a:xfrm>
          <a:off x="0" y="0"/>
          <a:ext cx="0" cy="0"/>
          <a:chOff x="0" y="0"/>
          <a:chExt cx="0" cy="0"/>
        </a:xfrm>
      </p:grpSpPr>
      <p:pic>
        <p:nvPicPr>
          <p:cNvPr id="22" name="Google Shape;22;p21" title="poziom-biel.png"/>
          <p:cNvPicPr preferRelativeResize="0"/>
          <p:nvPr/>
        </p:nvPicPr>
        <p:blipFill rotWithShape="1">
          <a:blip r:embed="rId2">
            <a:alphaModFix/>
          </a:blip>
          <a:srcRect b="32442" l="0" r="0" t="30216"/>
          <a:stretch/>
        </p:blipFill>
        <p:spPr>
          <a:xfrm>
            <a:off x="10620274" y="6214325"/>
            <a:ext cx="1393025" cy="520200"/>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Nagłówek sekcji" type="secHead">
  <p:cSld name="SECTION_HEADER">
    <p:spTree>
      <p:nvGrpSpPr>
        <p:cNvPr id="23" name="Shape 23"/>
        <p:cNvGrpSpPr/>
        <p:nvPr/>
      </p:nvGrpSpPr>
      <p:grpSpPr>
        <a:xfrm>
          <a:off x="0" y="0"/>
          <a:ext cx="0" cy="0"/>
          <a:chOff x="0" y="0"/>
          <a:chExt cx="0" cy="0"/>
        </a:xfrm>
      </p:grpSpPr>
      <p:sp>
        <p:nvSpPr>
          <p:cNvPr id="24" name="Google Shape;24;p22"/>
          <p:cNvSpPr txBox="1"/>
          <p:nvPr>
            <p:ph type="title"/>
          </p:nvPr>
        </p:nvSpPr>
        <p:spPr>
          <a:xfrm>
            <a:off x="831850" y="1709738"/>
            <a:ext cx="10515600" cy="2852737"/>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6000"/>
              <a:buFont typeface="Calibri"/>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5" name="Google Shape;25;p22"/>
          <p:cNvSpPr txBox="1"/>
          <p:nvPr>
            <p:ph idx="1" type="body"/>
          </p:nvPr>
        </p:nvSpPr>
        <p:spPr>
          <a:xfrm>
            <a:off x="831850" y="4589463"/>
            <a:ext cx="10515600" cy="1500187"/>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888888"/>
              </a:buClr>
              <a:buSzPts val="2400"/>
              <a:buNone/>
              <a:defRPr sz="2400">
                <a:solidFill>
                  <a:srgbClr val="888888"/>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sp>
        <p:nvSpPr>
          <p:cNvPr id="26" name="Google Shape;26;p22"/>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7" name="Google Shape;27;p22"/>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8" name="Google Shape;28;p22"/>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pl-PL"/>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wa elementy zawartości" type="twoObj">
  <p:cSld name="TWO_OBJECTS">
    <p:spTree>
      <p:nvGrpSpPr>
        <p:cNvPr id="29" name="Shape 29"/>
        <p:cNvGrpSpPr/>
        <p:nvPr/>
      </p:nvGrpSpPr>
      <p:grpSpPr>
        <a:xfrm>
          <a:off x="0" y="0"/>
          <a:ext cx="0" cy="0"/>
          <a:chOff x="0" y="0"/>
          <a:chExt cx="0" cy="0"/>
        </a:xfrm>
      </p:grpSpPr>
      <p:sp>
        <p:nvSpPr>
          <p:cNvPr id="30" name="Google Shape;30;p23"/>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1" name="Google Shape;31;p23"/>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2" name="Google Shape;32;p23"/>
          <p:cNvSpPr txBox="1"/>
          <p:nvPr>
            <p:ph idx="2" type="body"/>
          </p:nvPr>
        </p:nvSpPr>
        <p:spPr>
          <a:xfrm>
            <a:off x="6172200" y="1825625"/>
            <a:ext cx="5181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3" name="Google Shape;33;p23"/>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4" name="Google Shape;34;p23"/>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5" name="Google Shape;35;p23"/>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pl-PL"/>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orównanie" type="twoTxTwoObj">
  <p:cSld name="TWO_OBJECTS_WITH_TEXT">
    <p:spTree>
      <p:nvGrpSpPr>
        <p:cNvPr id="36" name="Shape 36"/>
        <p:cNvGrpSpPr/>
        <p:nvPr/>
      </p:nvGrpSpPr>
      <p:grpSpPr>
        <a:xfrm>
          <a:off x="0" y="0"/>
          <a:ext cx="0" cy="0"/>
          <a:chOff x="0" y="0"/>
          <a:chExt cx="0" cy="0"/>
        </a:xfrm>
      </p:grpSpPr>
      <p:sp>
        <p:nvSpPr>
          <p:cNvPr id="37" name="Google Shape;37;p24"/>
          <p:cNvSpPr txBox="1"/>
          <p:nvPr>
            <p:ph type="title"/>
          </p:nvPr>
        </p:nvSpPr>
        <p:spPr>
          <a:xfrm>
            <a:off x="839788"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8" name="Google Shape;38;p24"/>
          <p:cNvSpPr txBox="1"/>
          <p:nvPr>
            <p:ph idx="1" type="body"/>
          </p:nvPr>
        </p:nvSpPr>
        <p:spPr>
          <a:xfrm>
            <a:off x="839788" y="1681163"/>
            <a:ext cx="5157787"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39" name="Google Shape;39;p24"/>
          <p:cNvSpPr txBox="1"/>
          <p:nvPr>
            <p:ph idx="2" type="body"/>
          </p:nvPr>
        </p:nvSpPr>
        <p:spPr>
          <a:xfrm>
            <a:off x="839788" y="2505075"/>
            <a:ext cx="5157787"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0" name="Google Shape;40;p24"/>
          <p:cNvSpPr txBox="1"/>
          <p:nvPr>
            <p:ph idx="3" type="body"/>
          </p:nvPr>
        </p:nvSpPr>
        <p:spPr>
          <a:xfrm>
            <a:off x="6172200" y="1681163"/>
            <a:ext cx="5183188"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41" name="Google Shape;41;p24"/>
          <p:cNvSpPr txBox="1"/>
          <p:nvPr>
            <p:ph idx="4" type="body"/>
          </p:nvPr>
        </p:nvSpPr>
        <p:spPr>
          <a:xfrm>
            <a:off x="6172200" y="2505075"/>
            <a:ext cx="5183188"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2" name="Google Shape;42;p24"/>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3" name="Google Shape;43;p24"/>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4" name="Google Shape;44;p24"/>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pl-PL"/>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ylko tytuł" type="titleOnly">
  <p:cSld name="TITLE_ONLY">
    <p:spTree>
      <p:nvGrpSpPr>
        <p:cNvPr id="45" name="Shape 45"/>
        <p:cNvGrpSpPr/>
        <p:nvPr/>
      </p:nvGrpSpPr>
      <p:grpSpPr>
        <a:xfrm>
          <a:off x="0" y="0"/>
          <a:ext cx="0" cy="0"/>
          <a:chOff x="0" y="0"/>
          <a:chExt cx="0" cy="0"/>
        </a:xfrm>
      </p:grpSpPr>
      <p:sp>
        <p:nvSpPr>
          <p:cNvPr id="46" name="Google Shape;46;p25"/>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7" name="Google Shape;47;p25"/>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8" name="Google Shape;48;p25"/>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9" name="Google Shape;49;p25"/>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pl-PL"/>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usty" type="blank">
  <p:cSld name="BLANK">
    <p:spTree>
      <p:nvGrpSpPr>
        <p:cNvPr id="50" name="Shape 50"/>
        <p:cNvGrpSpPr/>
        <p:nvPr/>
      </p:nvGrpSpPr>
      <p:grpSpPr>
        <a:xfrm>
          <a:off x="0" y="0"/>
          <a:ext cx="0" cy="0"/>
          <a:chOff x="0" y="0"/>
          <a:chExt cx="0" cy="0"/>
        </a:xfrm>
      </p:grpSpPr>
      <p:sp>
        <p:nvSpPr>
          <p:cNvPr id="51" name="Google Shape;51;p26"/>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2" name="Google Shape;52;p26"/>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3" name="Google Shape;53;p26"/>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pl-PL"/>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Zawartość z podpisem" type="objTx">
  <p:cSld name="OBJECT_WITH_CAPTION_TEXT">
    <p:spTree>
      <p:nvGrpSpPr>
        <p:cNvPr id="54" name="Shape 54"/>
        <p:cNvGrpSpPr/>
        <p:nvPr/>
      </p:nvGrpSpPr>
      <p:grpSpPr>
        <a:xfrm>
          <a:off x="0" y="0"/>
          <a:ext cx="0" cy="0"/>
          <a:chOff x="0" y="0"/>
          <a:chExt cx="0" cy="0"/>
        </a:xfrm>
      </p:grpSpPr>
      <p:sp>
        <p:nvSpPr>
          <p:cNvPr id="55" name="Google Shape;55;p27"/>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Calibri"/>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6" name="Google Shape;56;p27"/>
          <p:cNvSpPr txBox="1"/>
          <p:nvPr>
            <p:ph idx="1" type="body"/>
          </p:nvPr>
        </p:nvSpPr>
        <p:spPr>
          <a:xfrm>
            <a:off x="5183188" y="987425"/>
            <a:ext cx="6172200" cy="4873625"/>
          </a:xfrm>
          <a:prstGeom prst="rect">
            <a:avLst/>
          </a:prstGeom>
          <a:noFill/>
          <a:ln>
            <a:noFill/>
          </a:ln>
        </p:spPr>
        <p:txBody>
          <a:bodyPr anchorCtr="0" anchor="t" bIns="45700" lIns="91425" spcFirstLastPara="1" rIns="91425" wrap="square" tIns="45700">
            <a:normAutofit/>
          </a:bodyPr>
          <a:lstStyle>
            <a:lvl1pPr indent="-431800" lvl="0" marL="457200" algn="l">
              <a:lnSpc>
                <a:spcPct val="90000"/>
              </a:lnSpc>
              <a:spcBef>
                <a:spcPts val="1000"/>
              </a:spcBef>
              <a:spcAft>
                <a:spcPts val="0"/>
              </a:spcAft>
              <a:buClr>
                <a:schemeClr val="dk1"/>
              </a:buClr>
              <a:buSzPts val="3200"/>
              <a:buChar char="•"/>
              <a:defRPr sz="3200"/>
            </a:lvl1pPr>
            <a:lvl2pPr indent="-406400" lvl="1" marL="914400" algn="l">
              <a:lnSpc>
                <a:spcPct val="90000"/>
              </a:lnSpc>
              <a:spcBef>
                <a:spcPts val="500"/>
              </a:spcBef>
              <a:spcAft>
                <a:spcPts val="0"/>
              </a:spcAft>
              <a:buClr>
                <a:schemeClr val="dk1"/>
              </a:buClr>
              <a:buSzPts val="2800"/>
              <a:buChar char="•"/>
              <a:defRPr sz="2800"/>
            </a:lvl2pPr>
            <a:lvl3pPr indent="-381000" lvl="2" marL="1371600" algn="l">
              <a:lnSpc>
                <a:spcPct val="90000"/>
              </a:lnSpc>
              <a:spcBef>
                <a:spcPts val="500"/>
              </a:spcBef>
              <a:spcAft>
                <a:spcPts val="0"/>
              </a:spcAft>
              <a:buClr>
                <a:schemeClr val="dk1"/>
              </a:buClr>
              <a:buSzPts val="2400"/>
              <a:buChar char="•"/>
              <a:defRPr sz="2400"/>
            </a:lvl3pPr>
            <a:lvl4pPr indent="-355600" lvl="3" marL="1828800" algn="l">
              <a:lnSpc>
                <a:spcPct val="90000"/>
              </a:lnSpc>
              <a:spcBef>
                <a:spcPts val="500"/>
              </a:spcBef>
              <a:spcAft>
                <a:spcPts val="0"/>
              </a:spcAft>
              <a:buClr>
                <a:schemeClr val="dk1"/>
              </a:buClr>
              <a:buSzPts val="2000"/>
              <a:buChar char="•"/>
              <a:defRPr sz="2000"/>
            </a:lvl4pPr>
            <a:lvl5pPr indent="-355600" lvl="4" marL="2286000" algn="l">
              <a:lnSpc>
                <a:spcPct val="90000"/>
              </a:lnSpc>
              <a:spcBef>
                <a:spcPts val="500"/>
              </a:spcBef>
              <a:spcAft>
                <a:spcPts val="0"/>
              </a:spcAft>
              <a:buClr>
                <a:schemeClr val="dk1"/>
              </a:buClr>
              <a:buSzPts val="2000"/>
              <a:buChar char="•"/>
              <a:defRPr sz="2000"/>
            </a:lvl5pPr>
            <a:lvl6pPr indent="-355600" lvl="5" marL="2743200" algn="l">
              <a:lnSpc>
                <a:spcPct val="90000"/>
              </a:lnSpc>
              <a:spcBef>
                <a:spcPts val="500"/>
              </a:spcBef>
              <a:spcAft>
                <a:spcPts val="0"/>
              </a:spcAft>
              <a:buClr>
                <a:schemeClr val="dk1"/>
              </a:buClr>
              <a:buSzPts val="2000"/>
              <a:buChar char="•"/>
              <a:defRPr sz="2000"/>
            </a:lvl6pPr>
            <a:lvl7pPr indent="-355600" lvl="6" marL="3200400" algn="l">
              <a:lnSpc>
                <a:spcPct val="90000"/>
              </a:lnSpc>
              <a:spcBef>
                <a:spcPts val="500"/>
              </a:spcBef>
              <a:spcAft>
                <a:spcPts val="0"/>
              </a:spcAft>
              <a:buClr>
                <a:schemeClr val="dk1"/>
              </a:buClr>
              <a:buSzPts val="2000"/>
              <a:buChar char="•"/>
              <a:defRPr sz="2000"/>
            </a:lvl7pPr>
            <a:lvl8pPr indent="-355600" lvl="7" marL="3657600" algn="l">
              <a:lnSpc>
                <a:spcPct val="90000"/>
              </a:lnSpc>
              <a:spcBef>
                <a:spcPts val="500"/>
              </a:spcBef>
              <a:spcAft>
                <a:spcPts val="0"/>
              </a:spcAft>
              <a:buClr>
                <a:schemeClr val="dk1"/>
              </a:buClr>
              <a:buSzPts val="2000"/>
              <a:buChar char="•"/>
              <a:defRPr sz="2000"/>
            </a:lvl8pPr>
            <a:lvl9pPr indent="-355600" lvl="8" marL="4114800" algn="l">
              <a:lnSpc>
                <a:spcPct val="90000"/>
              </a:lnSpc>
              <a:spcBef>
                <a:spcPts val="500"/>
              </a:spcBef>
              <a:spcAft>
                <a:spcPts val="0"/>
              </a:spcAft>
              <a:buClr>
                <a:schemeClr val="dk1"/>
              </a:buClr>
              <a:buSzPts val="2000"/>
              <a:buChar char="•"/>
              <a:defRPr sz="2000"/>
            </a:lvl9pPr>
          </a:lstStyle>
          <a:p/>
        </p:txBody>
      </p:sp>
      <p:sp>
        <p:nvSpPr>
          <p:cNvPr id="57" name="Google Shape;57;p27"/>
          <p:cNvSpPr txBox="1"/>
          <p:nvPr>
            <p:ph idx="2" type="body"/>
          </p:nvPr>
        </p:nvSpPr>
        <p:spPr>
          <a:xfrm>
            <a:off x="839788" y="2057400"/>
            <a:ext cx="3932237"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58" name="Google Shape;58;p27"/>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9" name="Google Shape;59;p27"/>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0" name="Google Shape;60;p27"/>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pl-PL"/>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braz z podpisem" type="picTx">
  <p:cSld name="PICTURE_WITH_CAPTION_TEXT">
    <p:spTree>
      <p:nvGrpSpPr>
        <p:cNvPr id="61" name="Shape 61"/>
        <p:cNvGrpSpPr/>
        <p:nvPr/>
      </p:nvGrpSpPr>
      <p:grpSpPr>
        <a:xfrm>
          <a:off x="0" y="0"/>
          <a:ext cx="0" cy="0"/>
          <a:chOff x="0" y="0"/>
          <a:chExt cx="0" cy="0"/>
        </a:xfrm>
      </p:grpSpPr>
      <p:sp>
        <p:nvSpPr>
          <p:cNvPr id="62" name="Google Shape;62;p28"/>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Calibri"/>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3" name="Google Shape;63;p28"/>
          <p:cNvSpPr/>
          <p:nvPr>
            <p:ph idx="2" type="pic"/>
          </p:nvPr>
        </p:nvSpPr>
        <p:spPr>
          <a:xfrm>
            <a:off x="5183188" y="987425"/>
            <a:ext cx="6172200" cy="4873625"/>
          </a:xfrm>
          <a:prstGeom prst="rect">
            <a:avLst/>
          </a:prstGeom>
          <a:noFill/>
          <a:ln>
            <a:noFill/>
          </a:ln>
        </p:spPr>
      </p:sp>
      <p:sp>
        <p:nvSpPr>
          <p:cNvPr id="64" name="Google Shape;64;p28"/>
          <p:cNvSpPr txBox="1"/>
          <p:nvPr>
            <p:ph idx="1" type="body"/>
          </p:nvPr>
        </p:nvSpPr>
        <p:spPr>
          <a:xfrm>
            <a:off x="839788" y="2057400"/>
            <a:ext cx="3932237"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65" name="Google Shape;65;p28"/>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6" name="Google Shape;66;p28"/>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7" name="Google Shape;67;p28"/>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pl-PL"/>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15" Type="http://schemas.openxmlformats.org/officeDocument/2006/relationships/theme" Target="../theme/theme2.xml"/><Relationship Id="rId14" Type="http://schemas.openxmlformats.org/officeDocument/2006/relationships/slideLayout" Target="../slideLayouts/slideLayout1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00A2C8"/>
        </a:solidFill>
      </p:bgPr>
    </p:bg>
    <p:spTree>
      <p:nvGrpSpPr>
        <p:cNvPr id="9" name="Shape 9"/>
        <p:cNvGrpSpPr/>
        <p:nvPr/>
      </p:nvGrpSpPr>
      <p:grpSpPr>
        <a:xfrm>
          <a:off x="0" y="0"/>
          <a:ext cx="0" cy="0"/>
          <a:chOff x="0" y="0"/>
          <a:chExt cx="0" cy="0"/>
        </a:xfrm>
      </p:grpSpPr>
      <p:sp>
        <p:nvSpPr>
          <p:cNvPr id="10" name="Google Shape;10;p19"/>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11" name="Google Shape;11;p19"/>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12" name="Google Shape;12;p19"/>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13" name="Google Shape;13;p19"/>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marR="0" rtl="0" algn="ctr">
              <a:lnSpc>
                <a:spcPct val="100000"/>
              </a:lnSpc>
              <a:spcBef>
                <a:spcPts val="0"/>
              </a:spcBef>
              <a:spcAft>
                <a:spcPts val="0"/>
              </a:spcAft>
              <a:buClr>
                <a:srgbClr val="000000"/>
              </a:buClr>
              <a:buSzPts val="1400"/>
              <a:buFont typeface="Arial"/>
              <a:buNone/>
              <a:defRPr b="0" i="0" sz="12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14" name="Google Shape;14;p19"/>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pl-PL"/>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3.gif"/><Relationship Id="rId4" Type="http://schemas.openxmlformats.org/officeDocument/2006/relationships/image" Target="../media/image3.png"/><Relationship Id="rId5" Type="http://schemas.openxmlformats.org/officeDocument/2006/relationships/image" Target="../media/image7.png"/><Relationship Id="rId6" Type="http://schemas.openxmlformats.org/officeDocument/2006/relationships/image" Target="../media/image6.png"/><Relationship Id="rId7" Type="http://schemas.openxmlformats.org/officeDocument/2006/relationships/image" Target="../media/image25.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60.gif"/><Relationship Id="rId4" Type="http://schemas.openxmlformats.org/officeDocument/2006/relationships/image" Target="../media/image24.png"/><Relationship Id="rId5" Type="http://schemas.openxmlformats.org/officeDocument/2006/relationships/image" Target="../media/image25.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1.xml"/><Relationship Id="rId3" Type="http://schemas.openxmlformats.org/officeDocument/2006/relationships/image" Target="../media/image22.gif"/><Relationship Id="rId4" Type="http://schemas.openxmlformats.org/officeDocument/2006/relationships/image" Target="../media/image34.png"/><Relationship Id="rId5" Type="http://schemas.openxmlformats.org/officeDocument/2006/relationships/image" Target="../media/image23.png"/><Relationship Id="rId6" Type="http://schemas.openxmlformats.org/officeDocument/2006/relationships/image" Target="../media/image25.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29.gif"/></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30.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image" Target="../media/image32.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image" Target="../media/image35.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 Id="rId3" Type="http://schemas.openxmlformats.org/officeDocument/2006/relationships/image" Target="../media/image31.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 Id="rId3" Type="http://schemas.openxmlformats.org/officeDocument/2006/relationships/image" Target="../media/image28.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 Id="rId3" Type="http://schemas.openxmlformats.org/officeDocument/2006/relationships/image" Target="../media/image36.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 Id="rId3" Type="http://schemas.openxmlformats.org/officeDocument/2006/relationships/image" Target="../media/image50.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70.gif"/><Relationship Id="rId4" Type="http://schemas.openxmlformats.org/officeDocument/2006/relationships/image" Target="../media/image25.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 Id="rId3" Type="http://schemas.openxmlformats.org/officeDocument/2006/relationships/image" Target="../media/image26.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 Id="rId3" Type="http://schemas.openxmlformats.org/officeDocument/2006/relationships/image" Target="../media/image42.gif"/></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 Id="rId3" Type="http://schemas.openxmlformats.org/officeDocument/2006/relationships/image" Target="../media/image27.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 Id="rId3" Type="http://schemas.openxmlformats.org/officeDocument/2006/relationships/image" Target="../media/image40.gif"/><Relationship Id="rId4" Type="http://schemas.openxmlformats.org/officeDocument/2006/relationships/image" Target="../media/image46.png"/><Relationship Id="rId5" Type="http://schemas.openxmlformats.org/officeDocument/2006/relationships/image" Target="../media/image39.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 Id="rId3" Type="http://schemas.openxmlformats.org/officeDocument/2006/relationships/image" Target="../media/image67.png"/><Relationship Id="rId4" Type="http://schemas.openxmlformats.org/officeDocument/2006/relationships/hyperlink" Target="https://www.youtube.com/watch?v=lpbJL1eyJrk" TargetMode="External"/><Relationship Id="rId5" Type="http://schemas.openxmlformats.org/officeDocument/2006/relationships/image" Target="../media/image46.png"/><Relationship Id="rId6" Type="http://schemas.openxmlformats.org/officeDocument/2006/relationships/hyperlink" Target="https://www.youtube.com/watch?v=lpbJL1eyJrk" TargetMode="External"/><Relationship Id="rId7" Type="http://schemas.openxmlformats.org/officeDocument/2006/relationships/image" Target="../media/image33.png"/><Relationship Id="rId8" Type="http://schemas.openxmlformats.org/officeDocument/2006/relationships/image" Target="../media/image39.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 Id="rId3" Type="http://schemas.openxmlformats.org/officeDocument/2006/relationships/image" Target="../media/image39.png"/><Relationship Id="rId4" Type="http://schemas.openxmlformats.org/officeDocument/2006/relationships/image" Target="../media/image55.gif"/></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6.xml"/><Relationship Id="rId3" Type="http://schemas.openxmlformats.org/officeDocument/2006/relationships/image" Target="../media/image55.gif"/><Relationship Id="rId4" Type="http://schemas.openxmlformats.org/officeDocument/2006/relationships/image" Target="../media/image48.gif"/><Relationship Id="rId5" Type="http://schemas.openxmlformats.org/officeDocument/2006/relationships/image" Target="../media/image71.gif"/></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7.xml"/><Relationship Id="rId3" Type="http://schemas.openxmlformats.org/officeDocument/2006/relationships/image" Target="../media/image43.png"/><Relationship Id="rId4" Type="http://schemas.openxmlformats.org/officeDocument/2006/relationships/image" Target="../media/image51.png"/><Relationship Id="rId5" Type="http://schemas.openxmlformats.org/officeDocument/2006/relationships/image" Target="../media/image52.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8.xml"/><Relationship Id="rId3" Type="http://schemas.openxmlformats.org/officeDocument/2006/relationships/image" Target="../media/image61.png"/><Relationship Id="rId4" Type="http://schemas.openxmlformats.org/officeDocument/2006/relationships/image" Target="../media/image39.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9.xml"/><Relationship Id="rId3" Type="http://schemas.openxmlformats.org/officeDocument/2006/relationships/image" Target="../media/image65.png"/><Relationship Id="rId4" Type="http://schemas.openxmlformats.org/officeDocument/2006/relationships/image" Target="../media/image39.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2.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0.xml"/><Relationship Id="rId3" Type="http://schemas.openxmlformats.org/officeDocument/2006/relationships/image" Target="../media/image49.gif"/><Relationship Id="rId4" Type="http://schemas.openxmlformats.org/officeDocument/2006/relationships/image" Target="../media/image44.gif"/><Relationship Id="rId5" Type="http://schemas.openxmlformats.org/officeDocument/2006/relationships/image" Target="../media/image69.png"/><Relationship Id="rId6" Type="http://schemas.openxmlformats.org/officeDocument/2006/relationships/image" Target="../media/image47.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31.xml"/><Relationship Id="rId3" Type="http://schemas.openxmlformats.org/officeDocument/2006/relationships/image" Target="../media/image57.gif"/><Relationship Id="rId4" Type="http://schemas.openxmlformats.org/officeDocument/2006/relationships/image" Target="../media/image25.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32.xml"/><Relationship Id="rId3" Type="http://schemas.openxmlformats.org/officeDocument/2006/relationships/image" Target="../media/image58.gif"/><Relationship Id="rId4" Type="http://schemas.openxmlformats.org/officeDocument/2006/relationships/image" Target="../media/image25.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3.xml"/><Relationship Id="rId3" Type="http://schemas.openxmlformats.org/officeDocument/2006/relationships/image" Target="../media/image54.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4.xml"/><Relationship Id="rId3" Type="http://schemas.openxmlformats.org/officeDocument/2006/relationships/image" Target="../media/image54.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5.xml"/><Relationship Id="rId3" Type="http://schemas.openxmlformats.org/officeDocument/2006/relationships/image" Target="../media/image64.gif"/><Relationship Id="rId4" Type="http://schemas.openxmlformats.org/officeDocument/2006/relationships/image" Target="../media/image63.png"/><Relationship Id="rId5" Type="http://schemas.openxmlformats.org/officeDocument/2006/relationships/image" Target="../media/image62.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6.xml"/><Relationship Id="rId3" Type="http://schemas.openxmlformats.org/officeDocument/2006/relationships/image" Target="../media/image66.gif"/><Relationship Id="rId4" Type="http://schemas.openxmlformats.org/officeDocument/2006/relationships/image" Target="../media/image3.png"/><Relationship Id="rId5" Type="http://schemas.openxmlformats.org/officeDocument/2006/relationships/image" Target="../media/image7.png"/><Relationship Id="rId6" Type="http://schemas.openxmlformats.org/officeDocument/2006/relationships/image" Target="../media/image68.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11.png"/><Relationship Id="rId4" Type="http://schemas.openxmlformats.org/officeDocument/2006/relationships/image" Target="../media/image14.gif"/><Relationship Id="rId5" Type="http://schemas.openxmlformats.org/officeDocument/2006/relationships/image" Target="../media/image12.png"/><Relationship Id="rId6" Type="http://schemas.openxmlformats.org/officeDocument/2006/relationships/image" Target="../media/image1.png"/><Relationship Id="rId7" Type="http://schemas.openxmlformats.org/officeDocument/2006/relationships/image" Target="../media/image4.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41.gif"/><Relationship Id="rId4" Type="http://schemas.openxmlformats.org/officeDocument/2006/relationships/image" Target="../media/image25.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18.png"/><Relationship Id="rId4" Type="http://schemas.openxmlformats.org/officeDocument/2006/relationships/image" Target="../media/image37.png"/><Relationship Id="rId5" Type="http://schemas.openxmlformats.org/officeDocument/2006/relationships/image" Target="../media/image5.png"/><Relationship Id="rId6" Type="http://schemas.openxmlformats.org/officeDocument/2006/relationships/image" Target="../media/image9.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7.xml"/><Relationship Id="rId3" Type="http://schemas.openxmlformats.org/officeDocument/2006/relationships/image" Target="../media/image17.gif"/><Relationship Id="rId4" Type="http://schemas.openxmlformats.org/officeDocument/2006/relationships/image" Target="../media/image37.png"/><Relationship Id="rId5" Type="http://schemas.openxmlformats.org/officeDocument/2006/relationships/image" Target="../media/image5.png"/><Relationship Id="rId6" Type="http://schemas.openxmlformats.org/officeDocument/2006/relationships/image" Target="../media/image9.png"/><Relationship Id="rId7" Type="http://schemas.openxmlformats.org/officeDocument/2006/relationships/image" Target="../media/image25.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21.png"/><Relationship Id="rId4" Type="http://schemas.openxmlformats.org/officeDocument/2006/relationships/image" Target="../media/image19.png"/><Relationship Id="rId5" Type="http://schemas.openxmlformats.org/officeDocument/2006/relationships/image" Target="../media/image15.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19.png"/><Relationship Id="rId4" Type="http://schemas.openxmlformats.org/officeDocument/2006/relationships/image" Target="../media/image15.png"/><Relationship Id="rId5" Type="http://schemas.openxmlformats.org/officeDocument/2006/relationships/image" Target="../media/image21.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1" name="Shape 101"/>
        <p:cNvGrpSpPr/>
        <p:nvPr/>
      </p:nvGrpSpPr>
      <p:grpSpPr>
        <a:xfrm>
          <a:off x="0" y="0"/>
          <a:ext cx="0" cy="0"/>
          <a:chOff x="0" y="0"/>
          <a:chExt cx="0" cy="0"/>
        </a:xfrm>
      </p:grpSpPr>
      <p:sp>
        <p:nvSpPr>
          <p:cNvPr id="102" name="Google Shape;102;p1"/>
          <p:cNvSpPr/>
          <p:nvPr/>
        </p:nvSpPr>
        <p:spPr>
          <a:xfrm>
            <a:off x="6533225" y="-7875"/>
            <a:ext cx="7148400" cy="7105800"/>
          </a:xfrm>
          <a:prstGeom prst="trapezoid">
            <a:avLst>
              <a:gd fmla="val 20613" name="adj"/>
            </a:avLst>
          </a:prstGeom>
          <a:solidFill>
            <a:srgbClr val="07B0DA"/>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103" name="Google Shape;103;p1" title="cyberjanek - grafiki-scene3-480p-251123.gif"/>
          <p:cNvPicPr preferRelativeResize="0"/>
          <p:nvPr/>
        </p:nvPicPr>
        <p:blipFill rotWithShape="1">
          <a:blip r:embed="rId3">
            <a:alphaModFix/>
          </a:blip>
          <a:srcRect b="0" l="0" r="65887" t="0"/>
          <a:stretch/>
        </p:blipFill>
        <p:spPr>
          <a:xfrm>
            <a:off x="8492075" y="569338"/>
            <a:ext cx="3467050" cy="5719325"/>
          </a:xfrm>
          <a:prstGeom prst="rect">
            <a:avLst/>
          </a:prstGeom>
          <a:noFill/>
          <a:ln>
            <a:noFill/>
          </a:ln>
        </p:spPr>
      </p:pic>
      <p:pic>
        <p:nvPicPr>
          <p:cNvPr id="104" name="Google Shape;104;p1"/>
          <p:cNvPicPr preferRelativeResize="0"/>
          <p:nvPr/>
        </p:nvPicPr>
        <p:blipFill rotWithShape="1">
          <a:blip r:embed="rId4">
            <a:alphaModFix/>
          </a:blip>
          <a:srcRect b="0" l="0" r="0" t="0"/>
          <a:stretch/>
        </p:blipFill>
        <p:spPr>
          <a:xfrm rot="1055983">
            <a:off x="10969873" y="4054075"/>
            <a:ext cx="826224" cy="826224"/>
          </a:xfrm>
          <a:prstGeom prst="rect">
            <a:avLst/>
          </a:prstGeom>
          <a:noFill/>
          <a:ln>
            <a:noFill/>
          </a:ln>
        </p:spPr>
      </p:pic>
      <p:pic>
        <p:nvPicPr>
          <p:cNvPr id="105" name="Google Shape;105;p1"/>
          <p:cNvPicPr preferRelativeResize="0"/>
          <p:nvPr/>
        </p:nvPicPr>
        <p:blipFill rotWithShape="1">
          <a:blip r:embed="rId5">
            <a:alphaModFix/>
          </a:blip>
          <a:srcRect b="0" l="0" r="0" t="0"/>
          <a:stretch/>
        </p:blipFill>
        <p:spPr>
          <a:xfrm rot="-1439301">
            <a:off x="7589640" y="4588300"/>
            <a:ext cx="788592" cy="788605"/>
          </a:xfrm>
          <a:prstGeom prst="rect">
            <a:avLst/>
          </a:prstGeom>
          <a:noFill/>
          <a:ln>
            <a:noFill/>
          </a:ln>
        </p:spPr>
      </p:pic>
      <p:pic>
        <p:nvPicPr>
          <p:cNvPr id="106" name="Google Shape;106;p1"/>
          <p:cNvPicPr preferRelativeResize="0"/>
          <p:nvPr/>
        </p:nvPicPr>
        <p:blipFill rotWithShape="1">
          <a:blip r:embed="rId6">
            <a:alphaModFix/>
          </a:blip>
          <a:srcRect b="0" l="0" r="0" t="0"/>
          <a:stretch/>
        </p:blipFill>
        <p:spPr>
          <a:xfrm rot="-290253">
            <a:off x="10971435" y="931475"/>
            <a:ext cx="681401" cy="681401"/>
          </a:xfrm>
          <a:prstGeom prst="rect">
            <a:avLst/>
          </a:prstGeom>
          <a:noFill/>
          <a:ln>
            <a:noFill/>
          </a:ln>
        </p:spPr>
      </p:pic>
      <p:sp>
        <p:nvSpPr>
          <p:cNvPr id="107" name="Google Shape;107;p1"/>
          <p:cNvSpPr txBox="1"/>
          <p:nvPr/>
        </p:nvSpPr>
        <p:spPr>
          <a:xfrm>
            <a:off x="783800" y="1163775"/>
            <a:ext cx="5176500" cy="1959300"/>
          </a:xfrm>
          <a:prstGeom prst="rect">
            <a:avLst/>
          </a:prstGeom>
          <a:noFill/>
          <a:ln>
            <a:noFill/>
          </a:ln>
        </p:spPr>
        <p:txBody>
          <a:bodyPr anchorCtr="0" anchor="b" bIns="45700" lIns="91425" spcFirstLastPara="1" rIns="91425" wrap="square" tIns="45700">
            <a:normAutofit fontScale="77500" lnSpcReduction="20000"/>
          </a:bodyPr>
          <a:lstStyle/>
          <a:p>
            <a:pPr indent="0" lvl="0" marL="0" marR="0" rtl="0" algn="ctr">
              <a:lnSpc>
                <a:spcPct val="115000"/>
              </a:lnSpc>
              <a:spcBef>
                <a:spcPts val="0"/>
              </a:spcBef>
              <a:spcAft>
                <a:spcPts val="0"/>
              </a:spcAft>
              <a:buClr>
                <a:srgbClr val="000000"/>
              </a:buClr>
              <a:buSzPct val="100000"/>
              <a:buFont typeface="Arial"/>
              <a:buNone/>
            </a:pPr>
            <a:r>
              <a:rPr b="1" i="0" lang="pl-PL" sz="5400" u="none" cap="none" strike="noStrike">
                <a:solidFill>
                  <a:srgbClr val="FFFFFF"/>
                </a:solidFill>
                <a:latin typeface="Dosis"/>
                <a:ea typeface="Dosis"/>
                <a:cs typeface="Dosis"/>
                <a:sym typeface="Dosis"/>
              </a:rPr>
              <a:t>Wyprawa do Cyber-świata</a:t>
            </a:r>
            <a:endParaRPr b="1" i="0" sz="5400" u="none" cap="none" strike="noStrike">
              <a:solidFill>
                <a:srgbClr val="FFFFFF"/>
              </a:solidFill>
              <a:latin typeface="Dosis"/>
              <a:ea typeface="Dosis"/>
              <a:cs typeface="Dosis"/>
              <a:sym typeface="Dosis"/>
            </a:endParaRPr>
          </a:p>
          <a:p>
            <a:pPr indent="0" lvl="0" marL="0" marR="0" rtl="0" algn="ctr">
              <a:lnSpc>
                <a:spcPct val="115000"/>
              </a:lnSpc>
              <a:spcBef>
                <a:spcPts val="0"/>
              </a:spcBef>
              <a:spcAft>
                <a:spcPts val="0"/>
              </a:spcAft>
              <a:buClr>
                <a:srgbClr val="000000"/>
              </a:buClr>
              <a:buSzPct val="100000"/>
              <a:buFont typeface="Arial"/>
              <a:buNone/>
            </a:pPr>
            <a:r>
              <a:rPr b="1" lang="pl-PL" sz="5400">
                <a:solidFill>
                  <a:srgbClr val="FFFFFF"/>
                </a:solidFill>
                <a:latin typeface="Dosis"/>
                <a:ea typeface="Dosis"/>
                <a:cs typeface="Dosis"/>
                <a:sym typeface="Dosis"/>
              </a:rPr>
              <a:t>z Cyberjankiem</a:t>
            </a:r>
            <a:endParaRPr b="1" sz="5400">
              <a:solidFill>
                <a:srgbClr val="FFFFFF"/>
              </a:solidFill>
              <a:latin typeface="Dosis"/>
              <a:ea typeface="Dosis"/>
              <a:cs typeface="Dosis"/>
              <a:sym typeface="Dosis"/>
            </a:endParaRPr>
          </a:p>
        </p:txBody>
      </p:sp>
      <p:pic>
        <p:nvPicPr>
          <p:cNvPr id="108" name="Google Shape;108;p1" title="poziom-biel.png"/>
          <p:cNvPicPr preferRelativeResize="0"/>
          <p:nvPr/>
        </p:nvPicPr>
        <p:blipFill rotWithShape="1">
          <a:blip r:embed="rId7">
            <a:alphaModFix/>
          </a:blip>
          <a:srcRect b="32442" l="0" r="0" t="30216"/>
          <a:stretch/>
        </p:blipFill>
        <p:spPr>
          <a:xfrm>
            <a:off x="1656988" y="4145500"/>
            <a:ext cx="3430125" cy="1280875"/>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9" name="Shape 189"/>
        <p:cNvGrpSpPr/>
        <p:nvPr/>
      </p:nvGrpSpPr>
      <p:grpSpPr>
        <a:xfrm>
          <a:off x="0" y="0"/>
          <a:ext cx="0" cy="0"/>
          <a:chOff x="0" y="0"/>
          <a:chExt cx="0" cy="0"/>
        </a:xfrm>
      </p:grpSpPr>
      <p:pic>
        <p:nvPicPr>
          <p:cNvPr id="190" name="Google Shape;190;p7" title="cyberjanek - grafiki-scene4-480p-251124 (1).gif"/>
          <p:cNvPicPr preferRelativeResize="0"/>
          <p:nvPr/>
        </p:nvPicPr>
        <p:blipFill rotWithShape="1">
          <a:blip r:embed="rId3">
            <a:alphaModFix/>
          </a:blip>
          <a:srcRect b="0" l="4407" r="64198" t="0"/>
          <a:stretch/>
        </p:blipFill>
        <p:spPr>
          <a:xfrm>
            <a:off x="8266600" y="25"/>
            <a:ext cx="3825950" cy="6858000"/>
          </a:xfrm>
          <a:prstGeom prst="rect">
            <a:avLst/>
          </a:prstGeom>
          <a:noFill/>
          <a:ln>
            <a:noFill/>
          </a:ln>
        </p:spPr>
      </p:pic>
      <p:pic>
        <p:nvPicPr>
          <p:cNvPr id="191" name="Google Shape;191;p7"/>
          <p:cNvPicPr preferRelativeResize="0"/>
          <p:nvPr/>
        </p:nvPicPr>
        <p:blipFill rotWithShape="1">
          <a:blip r:embed="rId4">
            <a:alphaModFix/>
          </a:blip>
          <a:srcRect b="0" l="0" r="6985" t="0"/>
          <a:stretch/>
        </p:blipFill>
        <p:spPr>
          <a:xfrm>
            <a:off x="630900" y="3348550"/>
            <a:ext cx="7635701" cy="3509450"/>
          </a:xfrm>
          <a:prstGeom prst="rect">
            <a:avLst/>
          </a:prstGeom>
          <a:noFill/>
          <a:ln>
            <a:noFill/>
          </a:ln>
        </p:spPr>
      </p:pic>
      <p:sp>
        <p:nvSpPr>
          <p:cNvPr id="192" name="Google Shape;192;p7"/>
          <p:cNvSpPr txBox="1"/>
          <p:nvPr>
            <p:ph idx="4294967295" type="title"/>
          </p:nvPr>
        </p:nvSpPr>
        <p:spPr>
          <a:xfrm>
            <a:off x="838200" y="511700"/>
            <a:ext cx="10515600" cy="13257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b="1" lang="pl-PL">
                <a:solidFill>
                  <a:schemeClr val="lt1"/>
                </a:solidFill>
                <a:latin typeface="Dosis"/>
                <a:ea typeface="Dosis"/>
                <a:cs typeface="Dosis"/>
                <a:sym typeface="Dosis"/>
              </a:rPr>
              <a:t>Internet – miejsce publiczne</a:t>
            </a:r>
            <a:endParaRPr b="1">
              <a:solidFill>
                <a:schemeClr val="lt1"/>
              </a:solidFill>
              <a:latin typeface="Dosis"/>
              <a:ea typeface="Dosis"/>
              <a:cs typeface="Dosis"/>
              <a:sym typeface="Dosis"/>
            </a:endParaRPr>
          </a:p>
        </p:txBody>
      </p:sp>
      <p:sp>
        <p:nvSpPr>
          <p:cNvPr id="193" name="Google Shape;193;p7"/>
          <p:cNvSpPr txBox="1"/>
          <p:nvPr>
            <p:ph idx="4294967295" type="title"/>
          </p:nvPr>
        </p:nvSpPr>
        <p:spPr>
          <a:xfrm>
            <a:off x="838200" y="1380200"/>
            <a:ext cx="10515600" cy="13257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SzPts val="1800"/>
              <a:buNone/>
            </a:pPr>
            <a:r>
              <a:rPr b="1" lang="pl-PL" sz="3000">
                <a:solidFill>
                  <a:schemeClr val="lt1"/>
                </a:solidFill>
                <a:latin typeface="Dosis"/>
                <a:ea typeface="Dosis"/>
                <a:cs typeface="Dosis"/>
                <a:sym typeface="Dosis"/>
              </a:rPr>
              <a:t>Dane osobowe?</a:t>
            </a:r>
            <a:endParaRPr b="1" sz="3000">
              <a:solidFill>
                <a:schemeClr val="lt1"/>
              </a:solidFill>
              <a:latin typeface="Dosis"/>
              <a:ea typeface="Dosis"/>
              <a:cs typeface="Dosis"/>
              <a:sym typeface="Dosis"/>
            </a:endParaRPr>
          </a:p>
        </p:txBody>
      </p:sp>
      <p:sp>
        <p:nvSpPr>
          <p:cNvPr id="194" name="Google Shape;194;p7"/>
          <p:cNvSpPr txBox="1"/>
          <p:nvPr>
            <p:ph idx="4294967295" type="title"/>
          </p:nvPr>
        </p:nvSpPr>
        <p:spPr>
          <a:xfrm>
            <a:off x="838200" y="2597425"/>
            <a:ext cx="6069600" cy="1325700"/>
          </a:xfrm>
          <a:prstGeom prst="rect">
            <a:avLst/>
          </a:prstGeom>
          <a:noFill/>
          <a:ln>
            <a:noFill/>
          </a:ln>
        </p:spPr>
        <p:txBody>
          <a:bodyPr anchorCtr="0" anchor="ctr" bIns="45700" lIns="91425" spcFirstLastPara="1" rIns="91425" wrap="square" tIns="45700">
            <a:normAutofit fontScale="90000"/>
          </a:bodyPr>
          <a:lstStyle/>
          <a:p>
            <a:pPr indent="-400050" lvl="0" marL="457200" rtl="0" algn="l">
              <a:lnSpc>
                <a:spcPct val="90000"/>
              </a:lnSpc>
              <a:spcBef>
                <a:spcPts val="0"/>
              </a:spcBef>
              <a:spcAft>
                <a:spcPts val="0"/>
              </a:spcAft>
              <a:buClr>
                <a:schemeClr val="lt1"/>
              </a:buClr>
              <a:buSzPct val="100000"/>
              <a:buFont typeface="Dosis"/>
              <a:buChar char="●"/>
            </a:pPr>
            <a:r>
              <a:rPr lang="pl-PL" sz="3000">
                <a:solidFill>
                  <a:schemeClr val="lt1"/>
                </a:solidFill>
                <a:latin typeface="Dosis"/>
                <a:ea typeface="Dosis"/>
                <a:cs typeface="Dosis"/>
                <a:sym typeface="Dosis"/>
              </a:rPr>
              <a:t>imię, nazwisko</a:t>
            </a:r>
            <a:endParaRPr sz="3000">
              <a:solidFill>
                <a:schemeClr val="lt1"/>
              </a:solidFill>
              <a:latin typeface="Dosis"/>
              <a:ea typeface="Dosis"/>
              <a:cs typeface="Dosis"/>
              <a:sym typeface="Dosis"/>
            </a:endParaRPr>
          </a:p>
          <a:p>
            <a:pPr indent="-400050" lvl="0" marL="457200" rtl="0" algn="l">
              <a:lnSpc>
                <a:spcPct val="90000"/>
              </a:lnSpc>
              <a:spcBef>
                <a:spcPts val="0"/>
              </a:spcBef>
              <a:spcAft>
                <a:spcPts val="0"/>
              </a:spcAft>
              <a:buClr>
                <a:schemeClr val="lt1"/>
              </a:buClr>
              <a:buSzPct val="100000"/>
              <a:buFont typeface="Dosis"/>
              <a:buChar char="●"/>
            </a:pPr>
            <a:r>
              <a:rPr lang="pl-PL" sz="3000">
                <a:solidFill>
                  <a:schemeClr val="lt1"/>
                </a:solidFill>
                <a:latin typeface="Dosis"/>
                <a:ea typeface="Dosis"/>
                <a:cs typeface="Dosis"/>
                <a:sym typeface="Dosis"/>
              </a:rPr>
              <a:t>numer PESEL</a:t>
            </a:r>
            <a:endParaRPr sz="3000">
              <a:solidFill>
                <a:schemeClr val="lt1"/>
              </a:solidFill>
              <a:latin typeface="Dosis"/>
              <a:ea typeface="Dosis"/>
              <a:cs typeface="Dosis"/>
              <a:sym typeface="Dosis"/>
            </a:endParaRPr>
          </a:p>
          <a:p>
            <a:pPr indent="-400050" lvl="0" marL="457200" rtl="0" algn="l">
              <a:lnSpc>
                <a:spcPct val="90000"/>
              </a:lnSpc>
              <a:spcBef>
                <a:spcPts val="0"/>
              </a:spcBef>
              <a:spcAft>
                <a:spcPts val="0"/>
              </a:spcAft>
              <a:buClr>
                <a:schemeClr val="lt1"/>
              </a:buClr>
              <a:buSzPct val="100000"/>
              <a:buFont typeface="Dosis"/>
              <a:buChar char="●"/>
            </a:pPr>
            <a:r>
              <a:rPr lang="pl-PL" sz="3000">
                <a:solidFill>
                  <a:schemeClr val="lt1"/>
                </a:solidFill>
                <a:latin typeface="Dosis"/>
                <a:ea typeface="Dosis"/>
                <a:cs typeface="Dosis"/>
                <a:sym typeface="Dosis"/>
              </a:rPr>
              <a:t>adres zamieszkania</a:t>
            </a:r>
            <a:endParaRPr sz="3000">
              <a:solidFill>
                <a:schemeClr val="lt1"/>
              </a:solidFill>
              <a:latin typeface="Dosis"/>
              <a:ea typeface="Dosis"/>
              <a:cs typeface="Dosis"/>
              <a:sym typeface="Dosis"/>
            </a:endParaRPr>
          </a:p>
          <a:p>
            <a:pPr indent="-400050" lvl="0" marL="457200" rtl="0" algn="l">
              <a:lnSpc>
                <a:spcPct val="90000"/>
              </a:lnSpc>
              <a:spcBef>
                <a:spcPts val="0"/>
              </a:spcBef>
              <a:spcAft>
                <a:spcPts val="0"/>
              </a:spcAft>
              <a:buClr>
                <a:schemeClr val="lt1"/>
              </a:buClr>
              <a:buSzPct val="100000"/>
              <a:buFont typeface="Dosis"/>
              <a:buChar char="●"/>
            </a:pPr>
            <a:r>
              <a:rPr lang="pl-PL" sz="3000">
                <a:solidFill>
                  <a:schemeClr val="lt1"/>
                </a:solidFill>
                <a:latin typeface="Dosis"/>
                <a:ea typeface="Dosis"/>
                <a:cs typeface="Dosis"/>
                <a:sym typeface="Dosis"/>
              </a:rPr>
              <a:t>numer telefonu</a:t>
            </a:r>
            <a:endParaRPr sz="3000">
              <a:solidFill>
                <a:schemeClr val="lt1"/>
              </a:solidFill>
              <a:latin typeface="Dosis"/>
              <a:ea typeface="Dosis"/>
              <a:cs typeface="Dosis"/>
              <a:sym typeface="Dosis"/>
            </a:endParaRPr>
          </a:p>
          <a:p>
            <a:pPr indent="-400050" lvl="0" marL="457200" rtl="0" algn="l">
              <a:lnSpc>
                <a:spcPct val="90000"/>
              </a:lnSpc>
              <a:spcBef>
                <a:spcPts val="0"/>
              </a:spcBef>
              <a:spcAft>
                <a:spcPts val="0"/>
              </a:spcAft>
              <a:buClr>
                <a:schemeClr val="lt1"/>
              </a:buClr>
              <a:buSzPct val="100000"/>
              <a:buFont typeface="Dosis"/>
              <a:buChar char="●"/>
            </a:pPr>
            <a:r>
              <a:rPr lang="pl-PL" sz="3000">
                <a:solidFill>
                  <a:schemeClr val="lt1"/>
                </a:solidFill>
                <a:latin typeface="Dosis"/>
                <a:ea typeface="Dosis"/>
                <a:cs typeface="Dosis"/>
                <a:sym typeface="Dosis"/>
              </a:rPr>
              <a:t>adres e-mail</a:t>
            </a:r>
            <a:endParaRPr sz="3000">
              <a:solidFill>
                <a:schemeClr val="lt1"/>
              </a:solidFill>
              <a:latin typeface="Dosis"/>
              <a:ea typeface="Dosis"/>
              <a:cs typeface="Dosis"/>
              <a:sym typeface="Dosis"/>
            </a:endParaRPr>
          </a:p>
        </p:txBody>
      </p:sp>
      <p:pic>
        <p:nvPicPr>
          <p:cNvPr id="195" name="Google Shape;195;p7" title="poziom-biel.png"/>
          <p:cNvPicPr preferRelativeResize="0"/>
          <p:nvPr/>
        </p:nvPicPr>
        <p:blipFill rotWithShape="1">
          <a:blip r:embed="rId5">
            <a:alphaModFix/>
          </a:blip>
          <a:srcRect b="32442" l="0" r="0" t="30216"/>
          <a:stretch/>
        </p:blipFill>
        <p:spPr>
          <a:xfrm>
            <a:off x="10620274" y="6214325"/>
            <a:ext cx="1393025" cy="520200"/>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93"/>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94"/>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0" name="Shape 200"/>
        <p:cNvGrpSpPr/>
        <p:nvPr/>
      </p:nvGrpSpPr>
      <p:grpSpPr>
        <a:xfrm>
          <a:off x="0" y="0"/>
          <a:ext cx="0" cy="0"/>
          <a:chOff x="0" y="0"/>
          <a:chExt cx="0" cy="0"/>
        </a:xfrm>
      </p:grpSpPr>
      <p:pic>
        <p:nvPicPr>
          <p:cNvPr id="201" name="Google Shape;201;g3a9988041bd_0_117" title="cyberjanek - grafiki-scene4-480p-251124.gif"/>
          <p:cNvPicPr preferRelativeResize="0"/>
          <p:nvPr/>
        </p:nvPicPr>
        <p:blipFill rotWithShape="1">
          <a:blip r:embed="rId3">
            <a:alphaModFix/>
          </a:blip>
          <a:srcRect b="0" l="0" r="69751" t="0"/>
          <a:stretch/>
        </p:blipFill>
        <p:spPr>
          <a:xfrm>
            <a:off x="7412975" y="1296450"/>
            <a:ext cx="3423925" cy="6369550"/>
          </a:xfrm>
          <a:prstGeom prst="rect">
            <a:avLst/>
          </a:prstGeom>
          <a:noFill/>
          <a:ln>
            <a:noFill/>
          </a:ln>
        </p:spPr>
      </p:pic>
      <p:sp>
        <p:nvSpPr>
          <p:cNvPr id="202" name="Google Shape;202;g3a9988041bd_0_117"/>
          <p:cNvSpPr txBox="1"/>
          <p:nvPr>
            <p:ph idx="4294967295" type="title"/>
          </p:nvPr>
        </p:nvSpPr>
        <p:spPr>
          <a:xfrm>
            <a:off x="4335325" y="238650"/>
            <a:ext cx="7024800" cy="13257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b="1" lang="pl-PL">
                <a:solidFill>
                  <a:schemeClr val="lt1"/>
                </a:solidFill>
                <a:latin typeface="Dosis"/>
                <a:ea typeface="Dosis"/>
                <a:cs typeface="Dosis"/>
                <a:sym typeface="Dosis"/>
              </a:rPr>
              <a:t>Grupy na WhatsApp i Discord</a:t>
            </a:r>
            <a:endParaRPr b="1">
              <a:solidFill>
                <a:schemeClr val="lt1"/>
              </a:solidFill>
              <a:latin typeface="Dosis"/>
              <a:ea typeface="Dosis"/>
              <a:cs typeface="Dosis"/>
              <a:sym typeface="Dosis"/>
            </a:endParaRPr>
          </a:p>
        </p:txBody>
      </p:sp>
      <p:pic>
        <p:nvPicPr>
          <p:cNvPr id="203" name="Google Shape;203;g3a9988041bd_0_117" title="Grupa Klasa 2B.png"/>
          <p:cNvPicPr preferRelativeResize="0"/>
          <p:nvPr/>
        </p:nvPicPr>
        <p:blipFill rotWithShape="1">
          <a:blip r:embed="rId4">
            <a:alphaModFix/>
          </a:blip>
          <a:srcRect b="0" l="8351" r="59052" t="0"/>
          <a:stretch/>
        </p:blipFill>
        <p:spPr>
          <a:xfrm>
            <a:off x="279175" y="98525"/>
            <a:ext cx="3974227" cy="6858000"/>
          </a:xfrm>
          <a:prstGeom prst="rect">
            <a:avLst/>
          </a:prstGeom>
          <a:noFill/>
          <a:ln>
            <a:noFill/>
          </a:ln>
        </p:spPr>
      </p:pic>
      <p:pic>
        <p:nvPicPr>
          <p:cNvPr descr="&lt;svg xmlns=&quot;http://www.w3.org/2000/svg&quot; height=&quot;48px&quot; viewBox=&quot;0 -960 960 960&quot; width=&quot;48px&quot; fill=&quot;#BB271A&quot;&gt;&lt;path d=&quot;m300-258-42-42 180-180-180-179 42-42 180 180 179-180 42 42-180 179 180 180-42 42-179-180-180 180Z&quot;/&gt;&lt;/svg&gt;" id="204" name="Google Shape;204;g3a9988041bd_0_117"/>
          <p:cNvPicPr preferRelativeResize="0"/>
          <p:nvPr/>
        </p:nvPicPr>
        <p:blipFill rotWithShape="1">
          <a:blip r:embed="rId5">
            <a:alphaModFix/>
          </a:blip>
          <a:srcRect b="0" l="0" r="0" t="0"/>
          <a:stretch/>
        </p:blipFill>
        <p:spPr>
          <a:xfrm>
            <a:off x="2798225" y="880025"/>
            <a:ext cx="2638950" cy="2638950"/>
          </a:xfrm>
          <a:prstGeom prst="rect">
            <a:avLst/>
          </a:prstGeom>
          <a:noFill/>
          <a:ln>
            <a:noFill/>
          </a:ln>
        </p:spPr>
      </p:pic>
      <p:pic>
        <p:nvPicPr>
          <p:cNvPr id="205" name="Google Shape;205;g3a9988041bd_0_117" title="poziom-biel.png"/>
          <p:cNvPicPr preferRelativeResize="0"/>
          <p:nvPr/>
        </p:nvPicPr>
        <p:blipFill rotWithShape="1">
          <a:blip r:embed="rId6">
            <a:alphaModFix/>
          </a:blip>
          <a:srcRect b="32442" l="0" r="0" t="30216"/>
          <a:stretch/>
        </p:blipFill>
        <p:spPr>
          <a:xfrm>
            <a:off x="10620274" y="6214325"/>
            <a:ext cx="1393025" cy="520200"/>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23" presetSubtype="16">
                                  <p:stCondLst>
                                    <p:cond delay="0"/>
                                  </p:stCondLst>
                                  <p:childTnLst>
                                    <p:set>
                                      <p:cBhvr>
                                        <p:cTn dur="1" fill="hold">
                                          <p:stCondLst>
                                            <p:cond delay="0"/>
                                          </p:stCondLst>
                                        </p:cTn>
                                        <p:tgtEl>
                                          <p:spTgt spid="204"/>
                                        </p:tgtEl>
                                        <p:attrNameLst>
                                          <p:attrName>style.visibility</p:attrName>
                                        </p:attrNameLst>
                                      </p:cBhvr>
                                      <p:to>
                                        <p:strVal val="visible"/>
                                      </p:to>
                                    </p:set>
                                    <p:anim calcmode="lin" valueType="num">
                                      <p:cBhvr additive="base">
                                        <p:cTn dur="1000"/>
                                        <p:tgtEl>
                                          <p:spTgt spid="204"/>
                                        </p:tgtEl>
                                        <p:attrNameLst>
                                          <p:attrName>ppt_w</p:attrName>
                                        </p:attrNameLst>
                                      </p:cBhvr>
                                      <p:tavLst>
                                        <p:tav fmla="" tm="0">
                                          <p:val>
                                            <p:strVal val="0"/>
                                          </p:val>
                                        </p:tav>
                                        <p:tav fmla="" tm="100000">
                                          <p:val>
                                            <p:strVal val="#ppt_w"/>
                                          </p:val>
                                        </p:tav>
                                      </p:tavLst>
                                    </p:anim>
                                    <p:anim calcmode="lin" valueType="num">
                                      <p:cBhvr additive="base">
                                        <p:cTn dur="1000"/>
                                        <p:tgtEl>
                                          <p:spTgt spid="204"/>
                                        </p:tgtEl>
                                        <p:attrNameLst>
                                          <p:attrName>ppt_h</p:attrName>
                                        </p:attrNameLst>
                                      </p:cBhvr>
                                      <p:tavLst>
                                        <p:tav fmla="" tm="0">
                                          <p:val>
                                            <p:strVal val="0"/>
                                          </p:val>
                                        </p:tav>
                                        <p:tav fmla="" tm="100000">
                                          <p:val>
                                            <p:strVal val="#ppt_h"/>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0" name="Shape 210"/>
        <p:cNvGrpSpPr/>
        <p:nvPr/>
      </p:nvGrpSpPr>
      <p:grpSpPr>
        <a:xfrm>
          <a:off x="0" y="0"/>
          <a:ext cx="0" cy="0"/>
          <a:chOff x="0" y="0"/>
          <a:chExt cx="0" cy="0"/>
        </a:xfrm>
      </p:grpSpPr>
      <p:pic>
        <p:nvPicPr>
          <p:cNvPr id="211" name="Google Shape;211;g3aaa8862ff0_0_181" title="cyberjanek - grafiki-scene3-480p-251128.gif"/>
          <p:cNvPicPr preferRelativeResize="0"/>
          <p:nvPr/>
        </p:nvPicPr>
        <p:blipFill rotWithShape="1">
          <a:blip r:embed="rId3">
            <a:alphaModFix/>
          </a:blip>
          <a:srcRect b="0" l="4094" r="53693" t="0"/>
          <a:stretch/>
        </p:blipFill>
        <p:spPr>
          <a:xfrm>
            <a:off x="463125" y="352200"/>
            <a:ext cx="4616076" cy="6153600"/>
          </a:xfrm>
          <a:prstGeom prst="rect">
            <a:avLst/>
          </a:prstGeom>
          <a:noFill/>
          <a:ln>
            <a:noFill/>
          </a:ln>
        </p:spPr>
      </p:pic>
      <p:sp>
        <p:nvSpPr>
          <p:cNvPr id="212" name="Google Shape;212;g3aaa8862ff0_0_181"/>
          <p:cNvSpPr/>
          <p:nvPr/>
        </p:nvSpPr>
        <p:spPr>
          <a:xfrm>
            <a:off x="5067300" y="3863875"/>
            <a:ext cx="4855500" cy="1371600"/>
          </a:xfrm>
          <a:prstGeom prst="wedgeRoundRectCallout">
            <a:avLst>
              <a:gd fmla="val -60348" name="adj1"/>
              <a:gd fmla="val 8920" name="adj2"/>
              <a:gd fmla="val 0" name="adj3"/>
            </a:avLst>
          </a:prstGeom>
          <a:solidFill>
            <a:schemeClr val="lt1"/>
          </a:solidFill>
          <a:ln cap="flat" cmpd="sng" w="9525">
            <a:solidFill>
              <a:srgbClr val="83E1F9"/>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Calibri"/>
              <a:ea typeface="Calibri"/>
              <a:cs typeface="Calibri"/>
              <a:sym typeface="Calibri"/>
            </a:endParaRPr>
          </a:p>
        </p:txBody>
      </p:sp>
      <p:sp>
        <p:nvSpPr>
          <p:cNvPr id="213" name="Google Shape;213;g3aaa8862ff0_0_181"/>
          <p:cNvSpPr txBox="1"/>
          <p:nvPr>
            <p:ph idx="4294967295" type="title"/>
          </p:nvPr>
        </p:nvSpPr>
        <p:spPr>
          <a:xfrm>
            <a:off x="5067300" y="1650850"/>
            <a:ext cx="5305500" cy="771600"/>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4400"/>
              <a:buFont typeface="Calibri"/>
              <a:buNone/>
            </a:pPr>
            <a:r>
              <a:rPr b="1" lang="pl-PL" sz="4900">
                <a:solidFill>
                  <a:schemeClr val="lt1"/>
                </a:solidFill>
                <a:latin typeface="Dosis"/>
                <a:ea typeface="Dosis"/>
                <a:cs typeface="Dosis"/>
                <a:sym typeface="Dosis"/>
              </a:rPr>
              <a:t>Zagrajmy w grę!</a:t>
            </a:r>
            <a:endParaRPr b="1" sz="4900">
              <a:solidFill>
                <a:schemeClr val="lt1"/>
              </a:solidFill>
              <a:latin typeface="Dosis"/>
              <a:ea typeface="Dosis"/>
              <a:cs typeface="Dosis"/>
              <a:sym typeface="Dosis"/>
            </a:endParaRPr>
          </a:p>
        </p:txBody>
      </p:sp>
      <p:sp>
        <p:nvSpPr>
          <p:cNvPr id="214" name="Google Shape;214;g3aaa8862ff0_0_181"/>
          <p:cNvSpPr txBox="1"/>
          <p:nvPr>
            <p:ph idx="4294967295" type="title"/>
          </p:nvPr>
        </p:nvSpPr>
        <p:spPr>
          <a:xfrm>
            <a:off x="5079200" y="2628775"/>
            <a:ext cx="5756100" cy="771600"/>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chemeClr val="dk1"/>
              </a:buClr>
              <a:buSzPct val="100000"/>
              <a:buFont typeface="Calibri"/>
              <a:buNone/>
            </a:pPr>
            <a:r>
              <a:rPr b="1" lang="pl-PL">
                <a:solidFill>
                  <a:schemeClr val="lt1"/>
                </a:solidFill>
                <a:latin typeface="Dosis"/>
                <a:ea typeface="Dosis"/>
                <a:cs typeface="Dosis"/>
                <a:sym typeface="Dosis"/>
              </a:rPr>
              <a:t>Chowamy </a:t>
            </a:r>
            <a:r>
              <a:rPr lang="pl-PL">
                <a:solidFill>
                  <a:schemeClr val="lt1"/>
                </a:solidFill>
                <a:latin typeface="Dosis"/>
                <a:ea typeface="Dosis"/>
                <a:cs typeface="Dosis"/>
                <a:sym typeface="Dosis"/>
              </a:rPr>
              <a:t>czy</a:t>
            </a:r>
            <a:r>
              <a:rPr b="1" lang="pl-PL">
                <a:solidFill>
                  <a:schemeClr val="lt1"/>
                </a:solidFill>
                <a:latin typeface="Dosis"/>
                <a:ea typeface="Dosis"/>
                <a:cs typeface="Dosis"/>
                <a:sym typeface="Dosis"/>
              </a:rPr>
              <a:t> wrzucamy?</a:t>
            </a:r>
            <a:endParaRPr b="1">
              <a:solidFill>
                <a:schemeClr val="lt1"/>
              </a:solidFill>
              <a:latin typeface="Dosis"/>
              <a:ea typeface="Dosis"/>
              <a:cs typeface="Dosis"/>
              <a:sym typeface="Dosis"/>
            </a:endParaRPr>
          </a:p>
        </p:txBody>
      </p:sp>
      <p:sp>
        <p:nvSpPr>
          <p:cNvPr id="215" name="Google Shape;215;g3aaa8862ff0_0_181"/>
          <p:cNvSpPr txBox="1"/>
          <p:nvPr>
            <p:ph idx="4294967295" type="title"/>
          </p:nvPr>
        </p:nvSpPr>
        <p:spPr>
          <a:xfrm>
            <a:off x="5310300" y="4035325"/>
            <a:ext cx="4369500" cy="1028700"/>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chemeClr val="dk1"/>
              </a:buClr>
              <a:buSzPts val="4400"/>
              <a:buFont typeface="Calibri"/>
              <a:buNone/>
            </a:pPr>
            <a:r>
              <a:rPr b="1" lang="pl-PL" sz="2900">
                <a:solidFill>
                  <a:srgbClr val="00A2C8"/>
                </a:solidFill>
                <a:latin typeface="Dosis"/>
                <a:ea typeface="Dosis"/>
                <a:cs typeface="Dosis"/>
                <a:sym typeface="Dosis"/>
              </a:rPr>
              <a:t>Jakie informacje można publikować w Internecie?</a:t>
            </a:r>
            <a:endParaRPr b="1" sz="2900">
              <a:solidFill>
                <a:srgbClr val="00A2C8"/>
              </a:solidFill>
              <a:latin typeface="Dosis"/>
              <a:ea typeface="Dosis"/>
              <a:cs typeface="Dosis"/>
              <a:sym typeface="Dosis"/>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0" name="Shape 220"/>
        <p:cNvGrpSpPr/>
        <p:nvPr/>
      </p:nvGrpSpPr>
      <p:grpSpPr>
        <a:xfrm>
          <a:off x="0" y="0"/>
          <a:ext cx="0" cy="0"/>
          <a:chOff x="0" y="0"/>
          <a:chExt cx="0" cy="0"/>
        </a:xfrm>
      </p:grpSpPr>
      <p:sp>
        <p:nvSpPr>
          <p:cNvPr id="221" name="Google Shape;221;g3aaa8862ff0_0_20"/>
          <p:cNvSpPr txBox="1"/>
          <p:nvPr>
            <p:ph idx="4294967295" type="title"/>
          </p:nvPr>
        </p:nvSpPr>
        <p:spPr>
          <a:xfrm>
            <a:off x="838200" y="365125"/>
            <a:ext cx="10515600" cy="1325700"/>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chemeClr val="dk1"/>
              </a:buClr>
              <a:buSzPts val="4400"/>
              <a:buFont typeface="Calibri"/>
              <a:buNone/>
            </a:pPr>
            <a:r>
              <a:rPr b="1" lang="pl-PL">
                <a:solidFill>
                  <a:schemeClr val="lt1"/>
                </a:solidFill>
                <a:latin typeface="Dosis"/>
                <a:ea typeface="Dosis"/>
                <a:cs typeface="Dosis"/>
                <a:sym typeface="Dosis"/>
              </a:rPr>
              <a:t>Jakie informacje można publikować w Internecie?</a:t>
            </a:r>
            <a:endParaRPr b="1">
              <a:solidFill>
                <a:schemeClr val="lt1"/>
              </a:solidFill>
              <a:latin typeface="Dosis"/>
              <a:ea typeface="Dosis"/>
              <a:cs typeface="Dosis"/>
              <a:sym typeface="Dosis"/>
            </a:endParaRPr>
          </a:p>
        </p:txBody>
      </p:sp>
      <p:sp>
        <p:nvSpPr>
          <p:cNvPr id="222" name="Google Shape;222;g3aaa8862ff0_0_20"/>
          <p:cNvSpPr txBox="1"/>
          <p:nvPr>
            <p:ph idx="4294967295" type="title"/>
          </p:nvPr>
        </p:nvSpPr>
        <p:spPr>
          <a:xfrm>
            <a:off x="838200" y="1474475"/>
            <a:ext cx="10515600" cy="1325700"/>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chemeClr val="dk1"/>
              </a:buClr>
              <a:buSzPts val="4400"/>
              <a:buFont typeface="Calibri"/>
              <a:buNone/>
            </a:pPr>
            <a:r>
              <a:rPr b="1" lang="pl-PL" sz="3000">
                <a:solidFill>
                  <a:schemeClr val="lt1"/>
                </a:solidFill>
                <a:latin typeface="Dosis"/>
                <a:ea typeface="Dosis"/>
                <a:cs typeface="Dosis"/>
                <a:sym typeface="Dosis"/>
              </a:rPr>
              <a:t>Zdjęcie legitymacji szkolnej</a:t>
            </a:r>
            <a:endParaRPr b="1" sz="3000">
              <a:solidFill>
                <a:schemeClr val="lt1"/>
              </a:solidFill>
              <a:latin typeface="Dosis"/>
              <a:ea typeface="Dosis"/>
              <a:cs typeface="Dosis"/>
              <a:sym typeface="Dosis"/>
            </a:endParaRPr>
          </a:p>
        </p:txBody>
      </p:sp>
      <p:pic>
        <p:nvPicPr>
          <p:cNvPr id="223" name="Google Shape;223;g3aaa8862ff0_0_20" title="Projekt bez nazwy (14).png"/>
          <p:cNvPicPr preferRelativeResize="0"/>
          <p:nvPr/>
        </p:nvPicPr>
        <p:blipFill rotWithShape="1">
          <a:blip r:embed="rId3">
            <a:alphaModFix/>
          </a:blip>
          <a:srcRect b="0" l="0" r="5855" t="0"/>
          <a:stretch/>
        </p:blipFill>
        <p:spPr>
          <a:xfrm>
            <a:off x="4154100" y="2536275"/>
            <a:ext cx="3533225" cy="3753027"/>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8" name="Shape 228"/>
        <p:cNvGrpSpPr/>
        <p:nvPr/>
      </p:nvGrpSpPr>
      <p:grpSpPr>
        <a:xfrm>
          <a:off x="0" y="0"/>
          <a:ext cx="0" cy="0"/>
          <a:chOff x="0" y="0"/>
          <a:chExt cx="0" cy="0"/>
        </a:xfrm>
      </p:grpSpPr>
      <p:sp>
        <p:nvSpPr>
          <p:cNvPr id="229" name="Google Shape;229;g3aaa8862ff0_0_30"/>
          <p:cNvSpPr txBox="1"/>
          <p:nvPr>
            <p:ph idx="4294967295" type="title"/>
          </p:nvPr>
        </p:nvSpPr>
        <p:spPr>
          <a:xfrm>
            <a:off x="838200" y="365125"/>
            <a:ext cx="10515600" cy="1325700"/>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chemeClr val="dk1"/>
              </a:buClr>
              <a:buSzPts val="4400"/>
              <a:buFont typeface="Calibri"/>
              <a:buNone/>
            </a:pPr>
            <a:r>
              <a:rPr b="1" lang="pl-PL">
                <a:solidFill>
                  <a:schemeClr val="lt1"/>
                </a:solidFill>
                <a:latin typeface="Dosis"/>
                <a:ea typeface="Dosis"/>
                <a:cs typeface="Dosis"/>
                <a:sym typeface="Dosis"/>
              </a:rPr>
              <a:t>Jakie informacje można publikować w Internecie?</a:t>
            </a:r>
            <a:endParaRPr b="1">
              <a:solidFill>
                <a:schemeClr val="lt1"/>
              </a:solidFill>
              <a:latin typeface="Dosis"/>
              <a:ea typeface="Dosis"/>
              <a:cs typeface="Dosis"/>
              <a:sym typeface="Dosis"/>
            </a:endParaRPr>
          </a:p>
        </p:txBody>
      </p:sp>
      <p:sp>
        <p:nvSpPr>
          <p:cNvPr id="230" name="Google Shape;230;g3aaa8862ff0_0_30"/>
          <p:cNvSpPr txBox="1"/>
          <p:nvPr>
            <p:ph idx="4294967295" type="title"/>
          </p:nvPr>
        </p:nvSpPr>
        <p:spPr>
          <a:xfrm>
            <a:off x="838200" y="1474475"/>
            <a:ext cx="10515600" cy="1325700"/>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chemeClr val="dk1"/>
              </a:buClr>
              <a:buSzPts val="4400"/>
              <a:buFont typeface="Calibri"/>
              <a:buNone/>
            </a:pPr>
            <a:r>
              <a:rPr b="1" lang="pl-PL" sz="3000">
                <a:solidFill>
                  <a:schemeClr val="lt1"/>
                </a:solidFill>
                <a:latin typeface="Dosis"/>
                <a:ea typeface="Dosis"/>
                <a:cs typeface="Dosis"/>
                <a:sym typeface="Dosis"/>
              </a:rPr>
              <a:t>Zdjęcie krajobrazu</a:t>
            </a:r>
            <a:endParaRPr b="1" sz="3000">
              <a:solidFill>
                <a:schemeClr val="lt1"/>
              </a:solidFill>
              <a:latin typeface="Dosis"/>
              <a:ea typeface="Dosis"/>
              <a:cs typeface="Dosis"/>
              <a:sym typeface="Dosis"/>
            </a:endParaRPr>
          </a:p>
        </p:txBody>
      </p:sp>
      <p:pic>
        <p:nvPicPr>
          <p:cNvPr id="231" name="Google Shape;231;g3aaa8862ff0_0_30" title="Projekt bez nazwy (15).png"/>
          <p:cNvPicPr preferRelativeResize="0"/>
          <p:nvPr/>
        </p:nvPicPr>
        <p:blipFill rotWithShape="1">
          <a:blip r:embed="rId3">
            <a:alphaModFix/>
          </a:blip>
          <a:srcRect b="0" l="0" r="3929" t="0"/>
          <a:stretch/>
        </p:blipFill>
        <p:spPr>
          <a:xfrm>
            <a:off x="4235138" y="2474125"/>
            <a:ext cx="3605725" cy="3753027"/>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6" name="Shape 236"/>
        <p:cNvGrpSpPr/>
        <p:nvPr/>
      </p:nvGrpSpPr>
      <p:grpSpPr>
        <a:xfrm>
          <a:off x="0" y="0"/>
          <a:ext cx="0" cy="0"/>
          <a:chOff x="0" y="0"/>
          <a:chExt cx="0" cy="0"/>
        </a:xfrm>
      </p:grpSpPr>
      <p:sp>
        <p:nvSpPr>
          <p:cNvPr id="237" name="Google Shape;237;g3aaa8862ff0_0_40"/>
          <p:cNvSpPr txBox="1"/>
          <p:nvPr>
            <p:ph idx="4294967295" type="title"/>
          </p:nvPr>
        </p:nvSpPr>
        <p:spPr>
          <a:xfrm>
            <a:off x="838200" y="365125"/>
            <a:ext cx="10515600" cy="1325700"/>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chemeClr val="dk1"/>
              </a:buClr>
              <a:buSzPts val="4400"/>
              <a:buFont typeface="Calibri"/>
              <a:buNone/>
            </a:pPr>
            <a:r>
              <a:rPr b="1" lang="pl-PL">
                <a:solidFill>
                  <a:schemeClr val="lt1"/>
                </a:solidFill>
                <a:latin typeface="Dosis"/>
                <a:ea typeface="Dosis"/>
                <a:cs typeface="Dosis"/>
                <a:sym typeface="Dosis"/>
              </a:rPr>
              <a:t>Jakie informacje można publikować w Internecie?</a:t>
            </a:r>
            <a:endParaRPr b="1">
              <a:solidFill>
                <a:schemeClr val="lt1"/>
              </a:solidFill>
              <a:latin typeface="Dosis"/>
              <a:ea typeface="Dosis"/>
              <a:cs typeface="Dosis"/>
              <a:sym typeface="Dosis"/>
            </a:endParaRPr>
          </a:p>
        </p:txBody>
      </p:sp>
      <p:sp>
        <p:nvSpPr>
          <p:cNvPr id="238" name="Google Shape;238;g3aaa8862ff0_0_40"/>
          <p:cNvSpPr txBox="1"/>
          <p:nvPr>
            <p:ph idx="4294967295" type="title"/>
          </p:nvPr>
        </p:nvSpPr>
        <p:spPr>
          <a:xfrm>
            <a:off x="838200" y="1474475"/>
            <a:ext cx="10515600" cy="1325700"/>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chemeClr val="dk1"/>
              </a:buClr>
              <a:buSzPts val="4400"/>
              <a:buFont typeface="Calibri"/>
              <a:buNone/>
            </a:pPr>
            <a:r>
              <a:rPr b="1" lang="pl-PL" sz="3000">
                <a:solidFill>
                  <a:schemeClr val="lt1"/>
                </a:solidFill>
                <a:latin typeface="Dosis"/>
                <a:ea typeface="Dosis"/>
                <a:cs typeface="Dosis"/>
                <a:sym typeface="Dosis"/>
              </a:rPr>
              <a:t>Zdjęcie książki</a:t>
            </a:r>
            <a:endParaRPr b="1" sz="3000">
              <a:solidFill>
                <a:schemeClr val="lt1"/>
              </a:solidFill>
              <a:latin typeface="Dosis"/>
              <a:ea typeface="Dosis"/>
              <a:cs typeface="Dosis"/>
              <a:sym typeface="Dosis"/>
            </a:endParaRPr>
          </a:p>
        </p:txBody>
      </p:sp>
      <p:pic>
        <p:nvPicPr>
          <p:cNvPr id="239" name="Google Shape;239;g3aaa8862ff0_0_40" title="Projekt bez nazwy (16).png"/>
          <p:cNvPicPr preferRelativeResize="0"/>
          <p:nvPr/>
        </p:nvPicPr>
        <p:blipFill rotWithShape="1">
          <a:blip r:embed="rId3">
            <a:alphaModFix/>
          </a:blip>
          <a:srcRect b="0" l="0" r="3929" t="0"/>
          <a:stretch/>
        </p:blipFill>
        <p:spPr>
          <a:xfrm>
            <a:off x="4444100" y="2188300"/>
            <a:ext cx="3605725" cy="3753027"/>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4" name="Shape 244"/>
        <p:cNvGrpSpPr/>
        <p:nvPr/>
      </p:nvGrpSpPr>
      <p:grpSpPr>
        <a:xfrm>
          <a:off x="0" y="0"/>
          <a:ext cx="0" cy="0"/>
          <a:chOff x="0" y="0"/>
          <a:chExt cx="0" cy="0"/>
        </a:xfrm>
      </p:grpSpPr>
      <p:sp>
        <p:nvSpPr>
          <p:cNvPr id="245" name="Google Shape;245;g3aaa8862ff0_0_50"/>
          <p:cNvSpPr txBox="1"/>
          <p:nvPr>
            <p:ph idx="4294967295" type="title"/>
          </p:nvPr>
        </p:nvSpPr>
        <p:spPr>
          <a:xfrm>
            <a:off x="838200" y="365125"/>
            <a:ext cx="10515600" cy="1325700"/>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chemeClr val="dk1"/>
              </a:buClr>
              <a:buSzPts val="4400"/>
              <a:buFont typeface="Calibri"/>
              <a:buNone/>
            </a:pPr>
            <a:r>
              <a:rPr b="1" lang="pl-PL">
                <a:solidFill>
                  <a:schemeClr val="lt1"/>
                </a:solidFill>
                <a:latin typeface="Dosis"/>
                <a:ea typeface="Dosis"/>
                <a:cs typeface="Dosis"/>
                <a:sym typeface="Dosis"/>
              </a:rPr>
              <a:t>Jakie informacje można publikować w Internecie?</a:t>
            </a:r>
            <a:endParaRPr b="1">
              <a:solidFill>
                <a:schemeClr val="lt1"/>
              </a:solidFill>
              <a:latin typeface="Dosis"/>
              <a:ea typeface="Dosis"/>
              <a:cs typeface="Dosis"/>
              <a:sym typeface="Dosis"/>
            </a:endParaRPr>
          </a:p>
        </p:txBody>
      </p:sp>
      <p:sp>
        <p:nvSpPr>
          <p:cNvPr id="246" name="Google Shape;246;g3aaa8862ff0_0_50"/>
          <p:cNvSpPr txBox="1"/>
          <p:nvPr>
            <p:ph idx="4294967295" type="title"/>
          </p:nvPr>
        </p:nvSpPr>
        <p:spPr>
          <a:xfrm>
            <a:off x="838200" y="1474475"/>
            <a:ext cx="10515600" cy="1325700"/>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chemeClr val="dk1"/>
              </a:buClr>
              <a:buSzPts val="4400"/>
              <a:buFont typeface="Calibri"/>
              <a:buNone/>
            </a:pPr>
            <a:r>
              <a:rPr b="1" lang="pl-PL" sz="3000">
                <a:solidFill>
                  <a:schemeClr val="lt1"/>
                </a:solidFill>
                <a:latin typeface="Dosis"/>
                <a:ea typeface="Dosis"/>
                <a:cs typeface="Dosis"/>
                <a:sym typeface="Dosis"/>
              </a:rPr>
              <a:t>Zdjęcie kolegi bez jego zgody </a:t>
            </a:r>
            <a:endParaRPr b="1" sz="3000">
              <a:solidFill>
                <a:schemeClr val="lt1"/>
              </a:solidFill>
              <a:latin typeface="Dosis"/>
              <a:ea typeface="Dosis"/>
              <a:cs typeface="Dosis"/>
              <a:sym typeface="Dosis"/>
            </a:endParaRPr>
          </a:p>
        </p:txBody>
      </p:sp>
      <p:pic>
        <p:nvPicPr>
          <p:cNvPr id="247" name="Google Shape;247;g3aaa8862ff0_0_50" title="Projekt bez nazwy (17).png"/>
          <p:cNvPicPr preferRelativeResize="0"/>
          <p:nvPr/>
        </p:nvPicPr>
        <p:blipFill rotWithShape="1">
          <a:blip r:embed="rId3">
            <a:alphaModFix/>
          </a:blip>
          <a:srcRect b="0" l="0" r="5473" t="0"/>
          <a:stretch/>
        </p:blipFill>
        <p:spPr>
          <a:xfrm>
            <a:off x="4322138" y="2198625"/>
            <a:ext cx="3547724" cy="3753027"/>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2" name="Shape 252"/>
        <p:cNvGrpSpPr/>
        <p:nvPr/>
      </p:nvGrpSpPr>
      <p:grpSpPr>
        <a:xfrm>
          <a:off x="0" y="0"/>
          <a:ext cx="0" cy="0"/>
          <a:chOff x="0" y="0"/>
          <a:chExt cx="0" cy="0"/>
        </a:xfrm>
      </p:grpSpPr>
      <p:sp>
        <p:nvSpPr>
          <p:cNvPr id="253" name="Google Shape;253;g3aaa8862ff0_0_60"/>
          <p:cNvSpPr txBox="1"/>
          <p:nvPr>
            <p:ph idx="4294967295" type="title"/>
          </p:nvPr>
        </p:nvSpPr>
        <p:spPr>
          <a:xfrm>
            <a:off x="838200" y="365125"/>
            <a:ext cx="10515600" cy="1325700"/>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chemeClr val="dk1"/>
              </a:buClr>
              <a:buSzPts val="4400"/>
              <a:buFont typeface="Calibri"/>
              <a:buNone/>
            </a:pPr>
            <a:r>
              <a:rPr b="1" lang="pl-PL">
                <a:solidFill>
                  <a:schemeClr val="lt1"/>
                </a:solidFill>
                <a:latin typeface="Dosis"/>
                <a:ea typeface="Dosis"/>
                <a:cs typeface="Dosis"/>
                <a:sym typeface="Dosis"/>
              </a:rPr>
              <a:t>Jakie informacje można publikować w Internecie?</a:t>
            </a:r>
            <a:endParaRPr b="1">
              <a:solidFill>
                <a:schemeClr val="lt1"/>
              </a:solidFill>
              <a:latin typeface="Dosis"/>
              <a:ea typeface="Dosis"/>
              <a:cs typeface="Dosis"/>
              <a:sym typeface="Dosis"/>
            </a:endParaRPr>
          </a:p>
        </p:txBody>
      </p:sp>
      <p:sp>
        <p:nvSpPr>
          <p:cNvPr id="254" name="Google Shape;254;g3aaa8862ff0_0_60"/>
          <p:cNvSpPr txBox="1"/>
          <p:nvPr>
            <p:ph idx="4294967295" type="title"/>
          </p:nvPr>
        </p:nvSpPr>
        <p:spPr>
          <a:xfrm>
            <a:off x="838200" y="1474475"/>
            <a:ext cx="10515600" cy="1325700"/>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chemeClr val="dk1"/>
              </a:buClr>
              <a:buSzPts val="4400"/>
              <a:buFont typeface="Calibri"/>
              <a:buNone/>
            </a:pPr>
            <a:r>
              <a:rPr b="1" lang="pl-PL" sz="3000">
                <a:solidFill>
                  <a:schemeClr val="lt1"/>
                </a:solidFill>
                <a:latin typeface="Dosis"/>
                <a:ea typeface="Dosis"/>
                <a:cs typeface="Dosis"/>
                <a:sym typeface="Dosis"/>
              </a:rPr>
              <a:t>Adres domowy</a:t>
            </a:r>
            <a:endParaRPr b="1" sz="3000">
              <a:solidFill>
                <a:schemeClr val="lt1"/>
              </a:solidFill>
              <a:latin typeface="Dosis"/>
              <a:ea typeface="Dosis"/>
              <a:cs typeface="Dosis"/>
              <a:sym typeface="Dosis"/>
            </a:endParaRPr>
          </a:p>
        </p:txBody>
      </p:sp>
      <p:pic>
        <p:nvPicPr>
          <p:cNvPr id="255" name="Google Shape;255;g3aaa8862ff0_0_60" title="Projekt bez nazwy (18).png"/>
          <p:cNvPicPr preferRelativeResize="0"/>
          <p:nvPr/>
        </p:nvPicPr>
        <p:blipFill rotWithShape="1">
          <a:blip r:embed="rId3">
            <a:alphaModFix/>
          </a:blip>
          <a:srcRect b="0" l="0" r="5473" t="0"/>
          <a:stretch/>
        </p:blipFill>
        <p:spPr>
          <a:xfrm>
            <a:off x="4177150" y="1994775"/>
            <a:ext cx="3547700" cy="3753027"/>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0" name="Shape 260"/>
        <p:cNvGrpSpPr/>
        <p:nvPr/>
      </p:nvGrpSpPr>
      <p:grpSpPr>
        <a:xfrm>
          <a:off x="0" y="0"/>
          <a:ext cx="0" cy="0"/>
          <a:chOff x="0" y="0"/>
          <a:chExt cx="0" cy="0"/>
        </a:xfrm>
      </p:grpSpPr>
      <p:sp>
        <p:nvSpPr>
          <p:cNvPr id="261" name="Google Shape;261;g3aaa8862ff0_0_70"/>
          <p:cNvSpPr txBox="1"/>
          <p:nvPr>
            <p:ph idx="4294967295" type="title"/>
          </p:nvPr>
        </p:nvSpPr>
        <p:spPr>
          <a:xfrm>
            <a:off x="838200" y="365125"/>
            <a:ext cx="10515600" cy="1325700"/>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chemeClr val="dk1"/>
              </a:buClr>
              <a:buSzPts val="4400"/>
              <a:buFont typeface="Calibri"/>
              <a:buNone/>
            </a:pPr>
            <a:r>
              <a:rPr b="1" lang="pl-PL">
                <a:solidFill>
                  <a:schemeClr val="lt1"/>
                </a:solidFill>
                <a:latin typeface="Dosis"/>
                <a:ea typeface="Dosis"/>
                <a:cs typeface="Dosis"/>
                <a:sym typeface="Dosis"/>
              </a:rPr>
              <a:t>Jakie informacje można publikować w Internecie?</a:t>
            </a:r>
            <a:endParaRPr b="1">
              <a:solidFill>
                <a:schemeClr val="lt1"/>
              </a:solidFill>
              <a:latin typeface="Dosis"/>
              <a:ea typeface="Dosis"/>
              <a:cs typeface="Dosis"/>
              <a:sym typeface="Dosis"/>
            </a:endParaRPr>
          </a:p>
        </p:txBody>
      </p:sp>
      <p:sp>
        <p:nvSpPr>
          <p:cNvPr id="262" name="Google Shape;262;g3aaa8862ff0_0_70"/>
          <p:cNvSpPr txBox="1"/>
          <p:nvPr>
            <p:ph idx="4294967295" type="title"/>
          </p:nvPr>
        </p:nvSpPr>
        <p:spPr>
          <a:xfrm>
            <a:off x="838200" y="1474475"/>
            <a:ext cx="10515600" cy="1325700"/>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chemeClr val="dk1"/>
              </a:buClr>
              <a:buSzPts val="4400"/>
              <a:buFont typeface="Calibri"/>
              <a:buNone/>
            </a:pPr>
            <a:r>
              <a:rPr b="1" lang="pl-PL" sz="3000">
                <a:solidFill>
                  <a:schemeClr val="lt1"/>
                </a:solidFill>
                <a:latin typeface="Dosis"/>
                <a:ea typeface="Dosis"/>
                <a:cs typeface="Dosis"/>
                <a:sym typeface="Dosis"/>
              </a:rPr>
              <a:t>Numer telefonu</a:t>
            </a:r>
            <a:endParaRPr b="1" sz="3000">
              <a:solidFill>
                <a:schemeClr val="lt1"/>
              </a:solidFill>
              <a:latin typeface="Dosis"/>
              <a:ea typeface="Dosis"/>
              <a:cs typeface="Dosis"/>
              <a:sym typeface="Dosis"/>
            </a:endParaRPr>
          </a:p>
        </p:txBody>
      </p:sp>
      <p:pic>
        <p:nvPicPr>
          <p:cNvPr id="263" name="Google Shape;263;g3aaa8862ff0_0_70" title="Projekt bez nazwy (19).png"/>
          <p:cNvPicPr preferRelativeResize="0"/>
          <p:nvPr/>
        </p:nvPicPr>
        <p:blipFill rotWithShape="1">
          <a:blip r:embed="rId3">
            <a:alphaModFix/>
          </a:blip>
          <a:srcRect b="0" l="0" r="5669" t="0"/>
          <a:stretch/>
        </p:blipFill>
        <p:spPr>
          <a:xfrm>
            <a:off x="4161499" y="2362275"/>
            <a:ext cx="3540351" cy="3753027"/>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8" name="Shape 268"/>
        <p:cNvGrpSpPr/>
        <p:nvPr/>
      </p:nvGrpSpPr>
      <p:grpSpPr>
        <a:xfrm>
          <a:off x="0" y="0"/>
          <a:ext cx="0" cy="0"/>
          <a:chOff x="0" y="0"/>
          <a:chExt cx="0" cy="0"/>
        </a:xfrm>
      </p:grpSpPr>
      <p:sp>
        <p:nvSpPr>
          <p:cNvPr id="269" name="Google Shape;269;g3aaa8862ff0_0_80"/>
          <p:cNvSpPr txBox="1"/>
          <p:nvPr>
            <p:ph idx="4294967295" type="title"/>
          </p:nvPr>
        </p:nvSpPr>
        <p:spPr>
          <a:xfrm>
            <a:off x="838200" y="365125"/>
            <a:ext cx="10515600" cy="1325700"/>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chemeClr val="dk1"/>
              </a:buClr>
              <a:buSzPts val="4400"/>
              <a:buFont typeface="Calibri"/>
              <a:buNone/>
            </a:pPr>
            <a:r>
              <a:rPr b="1" lang="pl-PL">
                <a:solidFill>
                  <a:schemeClr val="lt1"/>
                </a:solidFill>
                <a:latin typeface="Dosis"/>
                <a:ea typeface="Dosis"/>
                <a:cs typeface="Dosis"/>
                <a:sym typeface="Dosis"/>
              </a:rPr>
              <a:t>Jakie informacje można publikować w Internecie?</a:t>
            </a:r>
            <a:endParaRPr b="1">
              <a:solidFill>
                <a:schemeClr val="lt1"/>
              </a:solidFill>
              <a:latin typeface="Dosis"/>
              <a:ea typeface="Dosis"/>
              <a:cs typeface="Dosis"/>
              <a:sym typeface="Dosis"/>
            </a:endParaRPr>
          </a:p>
        </p:txBody>
      </p:sp>
      <p:sp>
        <p:nvSpPr>
          <p:cNvPr id="270" name="Google Shape;270;g3aaa8862ff0_0_80"/>
          <p:cNvSpPr txBox="1"/>
          <p:nvPr>
            <p:ph idx="4294967295" type="title"/>
          </p:nvPr>
        </p:nvSpPr>
        <p:spPr>
          <a:xfrm>
            <a:off x="838200" y="1474475"/>
            <a:ext cx="10515600" cy="1325700"/>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chemeClr val="dk1"/>
              </a:buClr>
              <a:buSzPts val="4400"/>
              <a:buFont typeface="Calibri"/>
              <a:buNone/>
            </a:pPr>
            <a:r>
              <a:rPr b="1" lang="pl-PL" sz="3000">
                <a:solidFill>
                  <a:schemeClr val="lt1"/>
                </a:solidFill>
                <a:latin typeface="Dosis"/>
                <a:ea typeface="Dosis"/>
                <a:cs typeface="Dosis"/>
                <a:sym typeface="Dosis"/>
              </a:rPr>
              <a:t>Zdjęcie zwierzaków zrobione z wizyty w zoo</a:t>
            </a:r>
            <a:endParaRPr b="1" sz="3000">
              <a:solidFill>
                <a:schemeClr val="lt1"/>
              </a:solidFill>
              <a:latin typeface="Dosis"/>
              <a:ea typeface="Dosis"/>
              <a:cs typeface="Dosis"/>
              <a:sym typeface="Dosis"/>
            </a:endParaRPr>
          </a:p>
        </p:txBody>
      </p:sp>
      <p:pic>
        <p:nvPicPr>
          <p:cNvPr id="271" name="Google Shape;271;g3aaa8862ff0_0_80" title="Projekt bez nazwy (20).png"/>
          <p:cNvPicPr preferRelativeResize="0"/>
          <p:nvPr/>
        </p:nvPicPr>
        <p:blipFill rotWithShape="1">
          <a:blip r:embed="rId3">
            <a:alphaModFix/>
          </a:blip>
          <a:srcRect b="0" l="0" r="3353" t="0"/>
          <a:stretch/>
        </p:blipFill>
        <p:spPr>
          <a:xfrm>
            <a:off x="4151850" y="2097150"/>
            <a:ext cx="3888300" cy="4023049"/>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3" name="Shape 113"/>
        <p:cNvGrpSpPr/>
        <p:nvPr/>
      </p:nvGrpSpPr>
      <p:grpSpPr>
        <a:xfrm>
          <a:off x="0" y="0"/>
          <a:ext cx="0" cy="0"/>
          <a:chOff x="0" y="0"/>
          <a:chExt cx="0" cy="0"/>
        </a:xfrm>
      </p:grpSpPr>
      <p:pic>
        <p:nvPicPr>
          <p:cNvPr id="114" name="Google Shape;114;g3616244da51_0_2" title="cyberjanek - grafiki-scene3-480p-250605.gif"/>
          <p:cNvPicPr preferRelativeResize="0"/>
          <p:nvPr/>
        </p:nvPicPr>
        <p:blipFill rotWithShape="1">
          <a:blip r:embed="rId3">
            <a:alphaModFix/>
          </a:blip>
          <a:srcRect b="0" l="0" r="0" t="0"/>
          <a:stretch/>
        </p:blipFill>
        <p:spPr>
          <a:xfrm>
            <a:off x="0" y="0"/>
            <a:ext cx="12191999" cy="6860680"/>
          </a:xfrm>
          <a:prstGeom prst="rect">
            <a:avLst/>
          </a:prstGeom>
          <a:noFill/>
          <a:ln>
            <a:noFill/>
          </a:ln>
        </p:spPr>
      </p:pic>
      <p:pic>
        <p:nvPicPr>
          <p:cNvPr id="115" name="Google Shape;115;g3616244da51_0_2" title="poziom-biel.png"/>
          <p:cNvPicPr preferRelativeResize="0"/>
          <p:nvPr/>
        </p:nvPicPr>
        <p:blipFill rotWithShape="1">
          <a:blip r:embed="rId4">
            <a:alphaModFix/>
          </a:blip>
          <a:srcRect b="32442" l="0" r="0" t="30216"/>
          <a:stretch/>
        </p:blipFill>
        <p:spPr>
          <a:xfrm>
            <a:off x="10620274" y="6214325"/>
            <a:ext cx="1393025" cy="520200"/>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6" name="Shape 276"/>
        <p:cNvGrpSpPr/>
        <p:nvPr/>
      </p:nvGrpSpPr>
      <p:grpSpPr>
        <a:xfrm>
          <a:off x="0" y="0"/>
          <a:ext cx="0" cy="0"/>
          <a:chOff x="0" y="0"/>
          <a:chExt cx="0" cy="0"/>
        </a:xfrm>
      </p:grpSpPr>
      <p:sp>
        <p:nvSpPr>
          <p:cNvPr id="277" name="Google Shape;277;g3aaa8862ff0_0_90"/>
          <p:cNvSpPr txBox="1"/>
          <p:nvPr>
            <p:ph idx="4294967295" type="title"/>
          </p:nvPr>
        </p:nvSpPr>
        <p:spPr>
          <a:xfrm>
            <a:off x="838200" y="365125"/>
            <a:ext cx="10515600" cy="1325700"/>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chemeClr val="dk1"/>
              </a:buClr>
              <a:buSzPts val="4400"/>
              <a:buFont typeface="Calibri"/>
              <a:buNone/>
            </a:pPr>
            <a:r>
              <a:rPr b="1" lang="pl-PL">
                <a:solidFill>
                  <a:schemeClr val="lt1"/>
                </a:solidFill>
                <a:latin typeface="Dosis"/>
                <a:ea typeface="Dosis"/>
                <a:cs typeface="Dosis"/>
                <a:sym typeface="Dosis"/>
              </a:rPr>
              <a:t>Jakie informacje można publikować w Internecie?</a:t>
            </a:r>
            <a:endParaRPr b="1">
              <a:solidFill>
                <a:schemeClr val="lt1"/>
              </a:solidFill>
              <a:latin typeface="Dosis"/>
              <a:ea typeface="Dosis"/>
              <a:cs typeface="Dosis"/>
              <a:sym typeface="Dosis"/>
            </a:endParaRPr>
          </a:p>
        </p:txBody>
      </p:sp>
      <p:sp>
        <p:nvSpPr>
          <p:cNvPr id="278" name="Google Shape;278;g3aaa8862ff0_0_90"/>
          <p:cNvSpPr txBox="1"/>
          <p:nvPr>
            <p:ph idx="4294967295" type="title"/>
          </p:nvPr>
        </p:nvSpPr>
        <p:spPr>
          <a:xfrm>
            <a:off x="838200" y="1977175"/>
            <a:ext cx="10515600" cy="1325700"/>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chemeClr val="dk1"/>
              </a:buClr>
              <a:buSzPts val="4400"/>
              <a:buFont typeface="Calibri"/>
              <a:buNone/>
            </a:pPr>
            <a:r>
              <a:rPr b="1" lang="pl-PL" sz="3000">
                <a:solidFill>
                  <a:schemeClr val="lt1"/>
                </a:solidFill>
                <a:latin typeface="Dosis"/>
                <a:ea typeface="Dosis"/>
                <a:cs typeface="Dosis"/>
                <a:sym typeface="Dosis"/>
              </a:rPr>
              <a:t>Imię i nazwisko</a:t>
            </a:r>
            <a:endParaRPr b="1" sz="3000">
              <a:solidFill>
                <a:schemeClr val="lt1"/>
              </a:solidFill>
              <a:latin typeface="Dosis"/>
              <a:ea typeface="Dosis"/>
              <a:cs typeface="Dosis"/>
              <a:sym typeface="Dosis"/>
            </a:endParaRPr>
          </a:p>
        </p:txBody>
      </p:sp>
      <p:pic>
        <p:nvPicPr>
          <p:cNvPr id="279" name="Google Shape;279;g3aaa8862ff0_0_90" title="Jan.png"/>
          <p:cNvPicPr preferRelativeResize="0"/>
          <p:nvPr/>
        </p:nvPicPr>
        <p:blipFill rotWithShape="1">
          <a:blip r:embed="rId3">
            <a:alphaModFix/>
          </a:blip>
          <a:srcRect b="11087" l="0" r="0" t="0"/>
          <a:stretch/>
        </p:blipFill>
        <p:spPr>
          <a:xfrm>
            <a:off x="4219438" y="2230238"/>
            <a:ext cx="3753124" cy="3336726"/>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4" name="Shape 284"/>
        <p:cNvGrpSpPr/>
        <p:nvPr/>
      </p:nvGrpSpPr>
      <p:grpSpPr>
        <a:xfrm>
          <a:off x="0" y="0"/>
          <a:ext cx="0" cy="0"/>
          <a:chOff x="0" y="0"/>
          <a:chExt cx="0" cy="0"/>
        </a:xfrm>
      </p:grpSpPr>
      <p:pic>
        <p:nvPicPr>
          <p:cNvPr id="285" name="Google Shape;285;p9" title="dzieciaki-scene18-480p-251124.gif"/>
          <p:cNvPicPr preferRelativeResize="0"/>
          <p:nvPr/>
        </p:nvPicPr>
        <p:blipFill rotWithShape="1">
          <a:blip r:embed="rId3">
            <a:alphaModFix/>
          </a:blip>
          <a:srcRect b="0" l="0" r="9804" t="0"/>
          <a:stretch/>
        </p:blipFill>
        <p:spPr>
          <a:xfrm>
            <a:off x="1236674" y="1096150"/>
            <a:ext cx="8765750" cy="5468926"/>
          </a:xfrm>
          <a:prstGeom prst="rect">
            <a:avLst/>
          </a:prstGeom>
          <a:noFill/>
          <a:ln>
            <a:noFill/>
          </a:ln>
        </p:spPr>
      </p:pic>
      <p:sp>
        <p:nvSpPr>
          <p:cNvPr id="286" name="Google Shape;286;p9"/>
          <p:cNvSpPr txBox="1"/>
          <p:nvPr>
            <p:ph idx="4294967295"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chemeClr val="dk1"/>
              </a:buClr>
              <a:buSzPts val="4400"/>
              <a:buFont typeface="Calibri"/>
              <a:buNone/>
            </a:pPr>
            <a:r>
              <a:rPr b="1" lang="pl-PL">
                <a:solidFill>
                  <a:schemeClr val="lt1"/>
                </a:solidFill>
                <a:latin typeface="Dosis"/>
                <a:ea typeface="Dosis"/>
                <a:cs typeface="Dosis"/>
                <a:sym typeface="Dosis"/>
              </a:rPr>
              <a:t>Kogo można spotkać w Internecie?</a:t>
            </a:r>
            <a:endParaRPr b="1">
              <a:solidFill>
                <a:schemeClr val="lt1"/>
              </a:solidFill>
              <a:latin typeface="Dosis"/>
              <a:ea typeface="Dosis"/>
              <a:cs typeface="Dosis"/>
              <a:sym typeface="Dosis"/>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1" name="Shape 291"/>
        <p:cNvGrpSpPr/>
        <p:nvPr/>
      </p:nvGrpSpPr>
      <p:grpSpPr>
        <a:xfrm>
          <a:off x="0" y="0"/>
          <a:ext cx="0" cy="0"/>
          <a:chOff x="0" y="0"/>
          <a:chExt cx="0" cy="0"/>
        </a:xfrm>
      </p:grpSpPr>
      <p:sp>
        <p:nvSpPr>
          <p:cNvPr id="292" name="Google Shape;292;p8"/>
          <p:cNvSpPr txBox="1"/>
          <p:nvPr>
            <p:ph idx="4294967295"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chemeClr val="dk1"/>
              </a:buClr>
              <a:buSzPts val="4400"/>
              <a:buFont typeface="Calibri"/>
              <a:buNone/>
            </a:pPr>
            <a:r>
              <a:rPr b="1" lang="pl-PL">
                <a:solidFill>
                  <a:schemeClr val="lt1"/>
                </a:solidFill>
                <a:latin typeface="Dosis"/>
                <a:ea typeface="Dosis"/>
                <a:cs typeface="Dosis"/>
                <a:sym typeface="Dosis"/>
              </a:rPr>
              <a:t>Kraina (nie)znajomych</a:t>
            </a:r>
            <a:endParaRPr b="1">
              <a:solidFill>
                <a:schemeClr val="lt1"/>
              </a:solidFill>
              <a:latin typeface="Dosis"/>
              <a:ea typeface="Dosis"/>
              <a:cs typeface="Dosis"/>
              <a:sym typeface="Dosis"/>
            </a:endParaRPr>
          </a:p>
        </p:txBody>
      </p:sp>
      <p:pic>
        <p:nvPicPr>
          <p:cNvPr id="293" name="Google Shape;293;p8"/>
          <p:cNvPicPr preferRelativeResize="0"/>
          <p:nvPr/>
        </p:nvPicPr>
        <p:blipFill rotWithShape="1">
          <a:blip r:embed="rId3">
            <a:alphaModFix/>
          </a:blip>
          <a:srcRect b="0" l="0" r="0" t="0"/>
          <a:stretch/>
        </p:blipFill>
        <p:spPr>
          <a:xfrm>
            <a:off x="1950850" y="1633980"/>
            <a:ext cx="8290311" cy="4862512"/>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8" name="Shape 298"/>
        <p:cNvGrpSpPr/>
        <p:nvPr/>
      </p:nvGrpSpPr>
      <p:grpSpPr>
        <a:xfrm>
          <a:off x="0" y="0"/>
          <a:ext cx="0" cy="0"/>
          <a:chOff x="0" y="0"/>
          <a:chExt cx="0" cy="0"/>
        </a:xfrm>
      </p:grpSpPr>
      <p:pic>
        <p:nvPicPr>
          <p:cNvPr id="299" name="Google Shape;299;p34" title="dzieciaki-scene17-480p-251124.gif"/>
          <p:cNvPicPr preferRelativeResize="0"/>
          <p:nvPr/>
        </p:nvPicPr>
        <p:blipFill>
          <a:blip r:embed="rId3">
            <a:alphaModFix/>
          </a:blip>
          <a:stretch>
            <a:fillRect/>
          </a:stretch>
        </p:blipFill>
        <p:spPr>
          <a:xfrm>
            <a:off x="-1220773" y="990200"/>
            <a:ext cx="9727126" cy="5473650"/>
          </a:xfrm>
          <a:prstGeom prst="rect">
            <a:avLst/>
          </a:prstGeom>
          <a:noFill/>
          <a:ln>
            <a:noFill/>
          </a:ln>
        </p:spPr>
      </p:pic>
      <p:sp>
        <p:nvSpPr>
          <p:cNvPr id="300" name="Google Shape;300;p34"/>
          <p:cNvSpPr txBox="1"/>
          <p:nvPr>
            <p:ph idx="4294967295" type="title"/>
          </p:nvPr>
        </p:nvSpPr>
        <p:spPr>
          <a:xfrm>
            <a:off x="4193100" y="2645533"/>
            <a:ext cx="10515600" cy="1325700"/>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chemeClr val="dk1"/>
              </a:buClr>
              <a:buSzPts val="4400"/>
              <a:buFont typeface="Calibri"/>
              <a:buNone/>
            </a:pPr>
            <a:r>
              <a:rPr b="1" lang="pl-PL" sz="4900">
                <a:solidFill>
                  <a:schemeClr val="lt1"/>
                </a:solidFill>
                <a:latin typeface="Dosis"/>
                <a:ea typeface="Dosis"/>
                <a:cs typeface="Dosis"/>
                <a:sym typeface="Dosis"/>
              </a:rPr>
              <a:t>Kraina wiedzy</a:t>
            </a:r>
            <a:endParaRPr b="1" sz="4900">
              <a:solidFill>
                <a:schemeClr val="lt1"/>
              </a:solidFill>
              <a:latin typeface="Dosis"/>
              <a:ea typeface="Dosis"/>
              <a:cs typeface="Dosis"/>
              <a:sym typeface="Dosis"/>
            </a:endParaRPr>
          </a:p>
        </p:txBody>
      </p:sp>
      <p:pic>
        <p:nvPicPr>
          <p:cNvPr id="301" name="Google Shape;301;p34"/>
          <p:cNvPicPr preferRelativeResize="0"/>
          <p:nvPr/>
        </p:nvPicPr>
        <p:blipFill rotWithShape="1">
          <a:blip r:embed="rId4">
            <a:alphaModFix/>
          </a:blip>
          <a:srcRect b="0" l="0" r="0" t="0"/>
          <a:stretch/>
        </p:blipFill>
        <p:spPr>
          <a:xfrm rot="1438209">
            <a:off x="1245499" y="310014"/>
            <a:ext cx="1646725" cy="1501976"/>
          </a:xfrm>
          <a:prstGeom prst="rect">
            <a:avLst/>
          </a:prstGeom>
          <a:noFill/>
          <a:ln>
            <a:noFill/>
          </a:ln>
        </p:spPr>
      </p:pic>
      <p:pic>
        <p:nvPicPr>
          <p:cNvPr id="302" name="Google Shape;302;p34" title="motto-trans (1).png"/>
          <p:cNvPicPr preferRelativeResize="0"/>
          <p:nvPr/>
        </p:nvPicPr>
        <p:blipFill rotWithShape="1">
          <a:blip r:embed="rId5">
            <a:alphaModFix/>
          </a:blip>
          <a:srcRect b="47856" l="18794" r="64290" t="29461"/>
          <a:stretch/>
        </p:blipFill>
        <p:spPr>
          <a:xfrm>
            <a:off x="11454850" y="6268375"/>
            <a:ext cx="644477" cy="486124"/>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7" name="Shape 307"/>
        <p:cNvGrpSpPr/>
        <p:nvPr/>
      </p:nvGrpSpPr>
      <p:grpSpPr>
        <a:xfrm>
          <a:off x="0" y="0"/>
          <a:ext cx="0" cy="0"/>
          <a:chOff x="0" y="0"/>
          <a:chExt cx="0" cy="0"/>
        </a:xfrm>
      </p:grpSpPr>
      <p:pic>
        <p:nvPicPr>
          <p:cNvPr id="308" name="Google Shape;308;g35f9a8e8af1_0_12"/>
          <p:cNvPicPr preferRelativeResize="0"/>
          <p:nvPr/>
        </p:nvPicPr>
        <p:blipFill rotWithShape="1">
          <a:blip r:embed="rId3">
            <a:alphaModFix/>
          </a:blip>
          <a:srcRect b="0" l="0" r="0" t="0"/>
          <a:stretch/>
        </p:blipFill>
        <p:spPr>
          <a:xfrm>
            <a:off x="-976101" y="1061000"/>
            <a:ext cx="9997251" cy="5489601"/>
          </a:xfrm>
          <a:prstGeom prst="rect">
            <a:avLst/>
          </a:prstGeom>
          <a:noFill/>
          <a:ln>
            <a:noFill/>
          </a:ln>
        </p:spPr>
      </p:pic>
      <p:sp>
        <p:nvSpPr>
          <p:cNvPr id="309" name="Google Shape;309;g35f9a8e8af1_0_12"/>
          <p:cNvSpPr txBox="1"/>
          <p:nvPr>
            <p:ph idx="4294967295" type="title"/>
          </p:nvPr>
        </p:nvSpPr>
        <p:spPr>
          <a:xfrm>
            <a:off x="838200" y="280108"/>
            <a:ext cx="10515600" cy="1325700"/>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chemeClr val="dk1"/>
              </a:buClr>
              <a:buSzPts val="4400"/>
              <a:buFont typeface="Calibri"/>
              <a:buNone/>
            </a:pPr>
            <a:r>
              <a:rPr b="1" lang="pl-PL">
                <a:solidFill>
                  <a:schemeClr val="lt1"/>
                </a:solidFill>
                <a:latin typeface="Dosis"/>
                <a:ea typeface="Dosis"/>
                <a:cs typeface="Dosis"/>
                <a:sym typeface="Dosis"/>
              </a:rPr>
              <a:t>Kraina wiedzy</a:t>
            </a:r>
            <a:endParaRPr b="1">
              <a:solidFill>
                <a:schemeClr val="lt1"/>
              </a:solidFill>
              <a:latin typeface="Dosis"/>
              <a:ea typeface="Dosis"/>
              <a:cs typeface="Dosis"/>
              <a:sym typeface="Dosis"/>
            </a:endParaRPr>
          </a:p>
        </p:txBody>
      </p:sp>
      <p:sp>
        <p:nvSpPr>
          <p:cNvPr id="310" name="Google Shape;310;g35f9a8e8af1_0_12"/>
          <p:cNvSpPr txBox="1"/>
          <p:nvPr>
            <p:ph idx="4294967295" type="body"/>
          </p:nvPr>
        </p:nvSpPr>
        <p:spPr>
          <a:xfrm>
            <a:off x="13260925" y="710050"/>
            <a:ext cx="10515600" cy="43512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1000"/>
              </a:spcBef>
              <a:spcAft>
                <a:spcPts val="0"/>
              </a:spcAft>
              <a:buClr>
                <a:schemeClr val="dk1"/>
              </a:buClr>
              <a:buSzPts val="2800"/>
              <a:buNone/>
            </a:pPr>
            <a:r>
              <a:rPr i="1" lang="pl-PL"/>
              <a:t>Filmik: </a:t>
            </a:r>
            <a:r>
              <a:rPr i="1" lang="pl-PL" u="sng">
                <a:solidFill>
                  <a:schemeClr val="hlink"/>
                </a:solidFill>
                <a:hlinkClick r:id="rId4"/>
              </a:rPr>
              <a:t>https://www.youtube.com/watch?v=lpbJL1eyJrk</a:t>
            </a:r>
            <a:r>
              <a:rPr i="1" lang="pl-PL"/>
              <a:t> </a:t>
            </a:r>
            <a:endParaRPr/>
          </a:p>
        </p:txBody>
      </p:sp>
      <p:pic>
        <p:nvPicPr>
          <p:cNvPr id="311" name="Google Shape;311;g35f9a8e8af1_0_12"/>
          <p:cNvPicPr preferRelativeResize="0"/>
          <p:nvPr/>
        </p:nvPicPr>
        <p:blipFill rotWithShape="1">
          <a:blip r:embed="rId5">
            <a:alphaModFix/>
          </a:blip>
          <a:srcRect b="0" l="0" r="0" t="0"/>
          <a:stretch/>
        </p:blipFill>
        <p:spPr>
          <a:xfrm rot="1438209">
            <a:off x="1245499" y="310014"/>
            <a:ext cx="1646725" cy="1501976"/>
          </a:xfrm>
          <a:prstGeom prst="rect">
            <a:avLst/>
          </a:prstGeom>
          <a:noFill/>
          <a:ln>
            <a:noFill/>
          </a:ln>
        </p:spPr>
      </p:pic>
      <p:pic>
        <p:nvPicPr>
          <p:cNvPr id="312" name="Google Shape;312;g35f9a8e8af1_0_12" title="telefon.png">
            <a:hlinkClick r:id="rId6"/>
          </p:cNvPr>
          <p:cNvPicPr preferRelativeResize="0"/>
          <p:nvPr/>
        </p:nvPicPr>
        <p:blipFill rotWithShape="1">
          <a:blip r:embed="rId7">
            <a:alphaModFix/>
          </a:blip>
          <a:srcRect b="0" l="22837" r="21920" t="0"/>
          <a:stretch/>
        </p:blipFill>
        <p:spPr>
          <a:xfrm>
            <a:off x="8871700" y="1316225"/>
            <a:ext cx="2255525" cy="4083075"/>
          </a:xfrm>
          <a:prstGeom prst="rect">
            <a:avLst/>
          </a:prstGeom>
          <a:noFill/>
          <a:ln>
            <a:noFill/>
          </a:ln>
        </p:spPr>
      </p:pic>
      <p:sp>
        <p:nvSpPr>
          <p:cNvPr id="313" name="Google Shape;313;g35f9a8e8af1_0_12"/>
          <p:cNvSpPr txBox="1"/>
          <p:nvPr>
            <p:ph idx="4294967295" type="title"/>
          </p:nvPr>
        </p:nvSpPr>
        <p:spPr>
          <a:xfrm>
            <a:off x="4741663" y="4771683"/>
            <a:ext cx="10515600" cy="1325700"/>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chemeClr val="dk1"/>
              </a:buClr>
              <a:buSzPts val="4400"/>
              <a:buFont typeface="Calibri"/>
              <a:buNone/>
            </a:pPr>
            <a:r>
              <a:rPr b="1" lang="pl-PL">
                <a:solidFill>
                  <a:schemeClr val="lt1"/>
                </a:solidFill>
                <a:latin typeface="Dosis"/>
                <a:ea typeface="Dosis"/>
                <a:cs typeface="Dosis"/>
                <a:sym typeface="Dosis"/>
              </a:rPr>
              <a:t>Deepfake</a:t>
            </a:r>
            <a:endParaRPr b="1">
              <a:solidFill>
                <a:schemeClr val="lt1"/>
              </a:solidFill>
              <a:latin typeface="Dosis"/>
              <a:ea typeface="Dosis"/>
              <a:cs typeface="Dosis"/>
              <a:sym typeface="Dosis"/>
            </a:endParaRPr>
          </a:p>
        </p:txBody>
      </p:sp>
      <p:pic>
        <p:nvPicPr>
          <p:cNvPr id="314" name="Google Shape;314;g35f9a8e8af1_0_12" title="motto-trans (1).png"/>
          <p:cNvPicPr preferRelativeResize="0"/>
          <p:nvPr/>
        </p:nvPicPr>
        <p:blipFill rotWithShape="1">
          <a:blip r:embed="rId8">
            <a:alphaModFix/>
          </a:blip>
          <a:srcRect b="47857" l="18795" r="64289" t="29460"/>
          <a:stretch/>
        </p:blipFill>
        <p:spPr>
          <a:xfrm>
            <a:off x="11454850" y="6268375"/>
            <a:ext cx="644477" cy="486124"/>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9" name="Shape 319"/>
        <p:cNvGrpSpPr/>
        <p:nvPr/>
      </p:nvGrpSpPr>
      <p:grpSpPr>
        <a:xfrm>
          <a:off x="0" y="0"/>
          <a:ext cx="0" cy="0"/>
          <a:chOff x="0" y="0"/>
          <a:chExt cx="0" cy="0"/>
        </a:xfrm>
      </p:grpSpPr>
      <p:sp>
        <p:nvSpPr>
          <p:cNvPr id="320" name="Google Shape;320;p12"/>
          <p:cNvSpPr txBox="1"/>
          <p:nvPr>
            <p:ph idx="4294967295" type="title"/>
          </p:nvPr>
        </p:nvSpPr>
        <p:spPr>
          <a:xfrm>
            <a:off x="1093514" y="592942"/>
            <a:ext cx="10005000" cy="1325700"/>
          </a:xfrm>
          <a:prstGeom prst="rect">
            <a:avLst/>
          </a:prstGeom>
          <a:noFill/>
          <a:ln>
            <a:noFill/>
          </a:ln>
        </p:spPr>
        <p:txBody>
          <a:bodyPr anchorCtr="0" anchor="ctr" bIns="45700" lIns="91425" spcFirstLastPara="1" rIns="91425" wrap="square" tIns="45700">
            <a:normAutofit fontScale="90000"/>
          </a:bodyPr>
          <a:lstStyle/>
          <a:p>
            <a:pPr indent="0" lvl="0" marL="0" rtl="0" algn="ctr">
              <a:lnSpc>
                <a:spcPct val="90000"/>
              </a:lnSpc>
              <a:spcBef>
                <a:spcPts val="0"/>
              </a:spcBef>
              <a:spcAft>
                <a:spcPts val="0"/>
              </a:spcAft>
              <a:buClr>
                <a:schemeClr val="dk1"/>
              </a:buClr>
              <a:buSzPct val="111111"/>
              <a:buFont typeface="Calibri"/>
              <a:buNone/>
            </a:pPr>
            <a:r>
              <a:rPr b="1" lang="pl-PL">
                <a:solidFill>
                  <a:schemeClr val="lt1"/>
                </a:solidFill>
                <a:latin typeface="Dosis"/>
                <a:ea typeface="Dosis"/>
                <a:cs typeface="Dosis"/>
                <a:sym typeface="Dosis"/>
              </a:rPr>
              <a:t>Kim jest haker?</a:t>
            </a:r>
            <a:br>
              <a:rPr b="1" lang="pl-PL">
                <a:solidFill>
                  <a:schemeClr val="lt1"/>
                </a:solidFill>
                <a:latin typeface="Dosis"/>
                <a:ea typeface="Dosis"/>
                <a:cs typeface="Dosis"/>
                <a:sym typeface="Dosis"/>
              </a:rPr>
            </a:br>
            <a:r>
              <a:rPr b="1" lang="pl-PL">
                <a:solidFill>
                  <a:schemeClr val="lt1"/>
                </a:solidFill>
                <a:latin typeface="Dosis"/>
                <a:ea typeface="Dosis"/>
                <a:cs typeface="Dosis"/>
                <a:sym typeface="Dosis"/>
              </a:rPr>
              <a:t>Kim jest cyberprzestępca?</a:t>
            </a:r>
            <a:br>
              <a:rPr b="1" lang="pl-PL">
                <a:solidFill>
                  <a:schemeClr val="lt1"/>
                </a:solidFill>
                <a:latin typeface="Dosis"/>
                <a:ea typeface="Dosis"/>
                <a:cs typeface="Dosis"/>
                <a:sym typeface="Dosis"/>
              </a:rPr>
            </a:br>
            <a:r>
              <a:rPr b="1" lang="pl-PL">
                <a:solidFill>
                  <a:schemeClr val="lt1"/>
                </a:solidFill>
                <a:latin typeface="Dosis"/>
                <a:ea typeface="Dosis"/>
                <a:cs typeface="Dosis"/>
                <a:sym typeface="Dosis"/>
              </a:rPr>
              <a:t> </a:t>
            </a:r>
            <a:endParaRPr b="1">
              <a:solidFill>
                <a:schemeClr val="lt1"/>
              </a:solidFill>
              <a:latin typeface="Dosis"/>
              <a:ea typeface="Dosis"/>
              <a:cs typeface="Dosis"/>
              <a:sym typeface="Dosis"/>
            </a:endParaRPr>
          </a:p>
        </p:txBody>
      </p:sp>
      <p:pic>
        <p:nvPicPr>
          <p:cNvPr id="321" name="Google Shape;321;p12" title="motto-trans (1).png"/>
          <p:cNvPicPr preferRelativeResize="0"/>
          <p:nvPr/>
        </p:nvPicPr>
        <p:blipFill rotWithShape="1">
          <a:blip r:embed="rId3">
            <a:alphaModFix/>
          </a:blip>
          <a:srcRect b="47857" l="18795" r="64289" t="29460"/>
          <a:stretch/>
        </p:blipFill>
        <p:spPr>
          <a:xfrm>
            <a:off x="11454850" y="6268375"/>
            <a:ext cx="644477" cy="486124"/>
          </a:xfrm>
          <a:prstGeom prst="rect">
            <a:avLst/>
          </a:prstGeom>
          <a:noFill/>
          <a:ln>
            <a:noFill/>
          </a:ln>
        </p:spPr>
      </p:pic>
      <p:pic>
        <p:nvPicPr>
          <p:cNvPr id="322" name="Google Shape;322;p12" title="cyberjanek - grafiki-scene4-480p-251124 (2).gif"/>
          <p:cNvPicPr preferRelativeResize="0"/>
          <p:nvPr/>
        </p:nvPicPr>
        <p:blipFill rotWithShape="1">
          <a:blip r:embed="rId4">
            <a:alphaModFix/>
          </a:blip>
          <a:srcRect b="0" l="4601" r="65206" t="0"/>
          <a:stretch/>
        </p:blipFill>
        <p:spPr>
          <a:xfrm>
            <a:off x="4749250" y="1918650"/>
            <a:ext cx="2430800" cy="4530325"/>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7" name="Shape 327"/>
        <p:cNvGrpSpPr/>
        <p:nvPr/>
      </p:nvGrpSpPr>
      <p:grpSpPr>
        <a:xfrm>
          <a:off x="0" y="0"/>
          <a:ext cx="0" cy="0"/>
          <a:chOff x="0" y="0"/>
          <a:chExt cx="0" cy="0"/>
        </a:xfrm>
      </p:grpSpPr>
      <p:pic>
        <p:nvPicPr>
          <p:cNvPr id="328" name="Google Shape;328;p35" title="cyberjanek - grafiki-scene4-480p-251124 (2).gif"/>
          <p:cNvPicPr preferRelativeResize="0"/>
          <p:nvPr/>
        </p:nvPicPr>
        <p:blipFill rotWithShape="1">
          <a:blip r:embed="rId3">
            <a:alphaModFix/>
          </a:blip>
          <a:srcRect b="0" l="4601" r="65206" t="0"/>
          <a:stretch/>
        </p:blipFill>
        <p:spPr>
          <a:xfrm>
            <a:off x="4749250" y="1918650"/>
            <a:ext cx="2430800" cy="4530325"/>
          </a:xfrm>
          <a:prstGeom prst="rect">
            <a:avLst/>
          </a:prstGeom>
          <a:noFill/>
          <a:ln>
            <a:noFill/>
          </a:ln>
        </p:spPr>
      </p:pic>
      <p:pic>
        <p:nvPicPr>
          <p:cNvPr id="329" name="Google Shape;329;p35" title="dzieciaki-scene21-480p-251124.gif"/>
          <p:cNvPicPr preferRelativeResize="0"/>
          <p:nvPr/>
        </p:nvPicPr>
        <p:blipFill rotWithShape="1">
          <a:blip r:embed="rId4">
            <a:alphaModFix/>
          </a:blip>
          <a:srcRect b="0" l="4310" r="71578" t="0"/>
          <a:stretch/>
        </p:blipFill>
        <p:spPr>
          <a:xfrm>
            <a:off x="7657191" y="2041638"/>
            <a:ext cx="1835684" cy="4284350"/>
          </a:xfrm>
          <a:prstGeom prst="rect">
            <a:avLst/>
          </a:prstGeom>
          <a:noFill/>
          <a:ln>
            <a:noFill/>
          </a:ln>
        </p:spPr>
      </p:pic>
      <p:pic>
        <p:nvPicPr>
          <p:cNvPr id="330" name="Google Shape;330;p35" title="dzieciaki-scene21-480p-251124 (1).gif"/>
          <p:cNvPicPr preferRelativeResize="0"/>
          <p:nvPr/>
        </p:nvPicPr>
        <p:blipFill rotWithShape="1">
          <a:blip r:embed="rId5">
            <a:alphaModFix/>
          </a:blip>
          <a:srcRect b="0" l="0" r="68602" t="0"/>
          <a:stretch/>
        </p:blipFill>
        <p:spPr>
          <a:xfrm>
            <a:off x="1925125" y="1918638"/>
            <a:ext cx="2670890" cy="4786950"/>
          </a:xfrm>
          <a:prstGeom prst="rect">
            <a:avLst/>
          </a:prstGeom>
          <a:noFill/>
          <a:ln>
            <a:noFill/>
          </a:ln>
        </p:spPr>
      </p:pic>
      <p:sp>
        <p:nvSpPr>
          <p:cNvPr id="331" name="Google Shape;331;p35"/>
          <p:cNvSpPr txBox="1"/>
          <p:nvPr>
            <p:ph idx="4294967295" type="title"/>
          </p:nvPr>
        </p:nvSpPr>
        <p:spPr>
          <a:xfrm>
            <a:off x="1093514" y="592942"/>
            <a:ext cx="10005000" cy="1325700"/>
          </a:xfrm>
          <a:prstGeom prst="rect">
            <a:avLst/>
          </a:prstGeom>
          <a:noFill/>
          <a:ln>
            <a:noFill/>
          </a:ln>
        </p:spPr>
        <p:txBody>
          <a:bodyPr anchorCtr="0" anchor="ctr" bIns="45700" lIns="91425" spcFirstLastPara="1" rIns="91425" wrap="square" tIns="45700">
            <a:normAutofit fontScale="90000"/>
          </a:bodyPr>
          <a:lstStyle/>
          <a:p>
            <a:pPr indent="0" lvl="0" marL="0" rtl="0" algn="ctr">
              <a:lnSpc>
                <a:spcPct val="90000"/>
              </a:lnSpc>
              <a:spcBef>
                <a:spcPts val="0"/>
              </a:spcBef>
              <a:spcAft>
                <a:spcPts val="0"/>
              </a:spcAft>
              <a:buClr>
                <a:schemeClr val="dk1"/>
              </a:buClr>
              <a:buSzPct val="111110"/>
              <a:buFont typeface="Calibri"/>
              <a:buNone/>
            </a:pPr>
            <a:r>
              <a:rPr b="1" lang="pl-PL">
                <a:solidFill>
                  <a:schemeClr val="lt1"/>
                </a:solidFill>
                <a:latin typeface="Dosis"/>
                <a:ea typeface="Dosis"/>
                <a:cs typeface="Dosis"/>
                <a:sym typeface="Dosis"/>
              </a:rPr>
              <a:t>Kim jest haker?</a:t>
            </a:r>
            <a:br>
              <a:rPr b="1" lang="pl-PL">
                <a:solidFill>
                  <a:schemeClr val="lt1"/>
                </a:solidFill>
                <a:latin typeface="Dosis"/>
                <a:ea typeface="Dosis"/>
                <a:cs typeface="Dosis"/>
                <a:sym typeface="Dosis"/>
              </a:rPr>
            </a:br>
            <a:r>
              <a:rPr b="1" lang="pl-PL">
                <a:solidFill>
                  <a:schemeClr val="lt1"/>
                </a:solidFill>
                <a:latin typeface="Dosis"/>
                <a:ea typeface="Dosis"/>
                <a:cs typeface="Dosis"/>
                <a:sym typeface="Dosis"/>
              </a:rPr>
              <a:t>Kim jest cyberprzestępca?</a:t>
            </a:r>
            <a:br>
              <a:rPr b="1" lang="pl-PL">
                <a:solidFill>
                  <a:schemeClr val="lt1"/>
                </a:solidFill>
                <a:latin typeface="Dosis"/>
                <a:ea typeface="Dosis"/>
                <a:cs typeface="Dosis"/>
                <a:sym typeface="Dosis"/>
              </a:rPr>
            </a:br>
            <a:r>
              <a:rPr b="1" lang="pl-PL">
                <a:solidFill>
                  <a:schemeClr val="lt1"/>
                </a:solidFill>
                <a:latin typeface="Dosis"/>
                <a:ea typeface="Dosis"/>
                <a:cs typeface="Dosis"/>
                <a:sym typeface="Dosis"/>
              </a:rPr>
              <a:t> </a:t>
            </a:r>
            <a:endParaRPr b="1">
              <a:solidFill>
                <a:schemeClr val="lt1"/>
              </a:solidFill>
              <a:latin typeface="Dosis"/>
              <a:ea typeface="Dosis"/>
              <a:cs typeface="Dosis"/>
              <a:sym typeface="Dosis"/>
            </a:endParaRPr>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6" name="Shape 336"/>
        <p:cNvGrpSpPr/>
        <p:nvPr/>
      </p:nvGrpSpPr>
      <p:grpSpPr>
        <a:xfrm>
          <a:off x="0" y="0"/>
          <a:ext cx="0" cy="0"/>
          <a:chOff x="0" y="0"/>
          <a:chExt cx="0" cy="0"/>
        </a:xfrm>
      </p:grpSpPr>
      <p:pic>
        <p:nvPicPr>
          <p:cNvPr id="337" name="Google Shape;337;p11"/>
          <p:cNvPicPr preferRelativeResize="0"/>
          <p:nvPr/>
        </p:nvPicPr>
        <p:blipFill rotWithShape="1">
          <a:blip r:embed="rId3">
            <a:alphaModFix/>
          </a:blip>
          <a:srcRect b="0" l="0" r="0" t="0"/>
          <a:stretch/>
        </p:blipFill>
        <p:spPr>
          <a:xfrm>
            <a:off x="-683525" y="1806600"/>
            <a:ext cx="8046725" cy="4709600"/>
          </a:xfrm>
          <a:prstGeom prst="rect">
            <a:avLst/>
          </a:prstGeom>
          <a:noFill/>
          <a:ln>
            <a:noFill/>
          </a:ln>
        </p:spPr>
      </p:pic>
      <p:pic>
        <p:nvPicPr>
          <p:cNvPr id="338" name="Google Shape;338;p11"/>
          <p:cNvPicPr preferRelativeResize="0"/>
          <p:nvPr/>
        </p:nvPicPr>
        <p:blipFill rotWithShape="1">
          <a:blip r:embed="rId4">
            <a:alphaModFix/>
          </a:blip>
          <a:srcRect b="0" l="0" r="0" t="0"/>
          <a:stretch/>
        </p:blipFill>
        <p:spPr>
          <a:xfrm>
            <a:off x="6935400" y="768251"/>
            <a:ext cx="4035199" cy="2539950"/>
          </a:xfrm>
          <a:prstGeom prst="rect">
            <a:avLst/>
          </a:prstGeom>
          <a:noFill/>
          <a:ln>
            <a:noFill/>
          </a:ln>
        </p:spPr>
      </p:pic>
      <p:sp>
        <p:nvSpPr>
          <p:cNvPr id="339" name="Google Shape;339;p11"/>
          <p:cNvSpPr txBox="1"/>
          <p:nvPr>
            <p:ph idx="4294967295"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b="1" lang="pl-PL">
                <a:solidFill>
                  <a:schemeClr val="lt1"/>
                </a:solidFill>
                <a:latin typeface="Dosis"/>
                <a:ea typeface="Dosis"/>
                <a:cs typeface="Dosis"/>
                <a:sym typeface="Dosis"/>
              </a:rPr>
              <a:t>Kraina cyberdrabów</a:t>
            </a:r>
            <a:endParaRPr b="1">
              <a:solidFill>
                <a:schemeClr val="lt1"/>
              </a:solidFill>
              <a:latin typeface="Dosis"/>
              <a:ea typeface="Dosis"/>
              <a:cs typeface="Dosis"/>
              <a:sym typeface="Dosis"/>
            </a:endParaRPr>
          </a:p>
        </p:txBody>
      </p:sp>
      <p:pic>
        <p:nvPicPr>
          <p:cNvPr id="340" name="Google Shape;340;p11"/>
          <p:cNvPicPr preferRelativeResize="0"/>
          <p:nvPr/>
        </p:nvPicPr>
        <p:blipFill rotWithShape="1">
          <a:blip r:embed="rId5">
            <a:alphaModFix/>
          </a:blip>
          <a:srcRect b="0" l="0" r="0" t="0"/>
          <a:stretch/>
        </p:blipFill>
        <p:spPr>
          <a:xfrm>
            <a:off x="7726050" y="3493000"/>
            <a:ext cx="4135324" cy="2602975"/>
          </a:xfrm>
          <a:prstGeom prst="rect">
            <a:avLst/>
          </a:prstGeom>
          <a:noFill/>
          <a:ln>
            <a:noFill/>
          </a:ln>
        </p:spPr>
      </p:pic>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5" name="Shape 345"/>
        <p:cNvGrpSpPr/>
        <p:nvPr/>
      </p:nvGrpSpPr>
      <p:grpSpPr>
        <a:xfrm>
          <a:off x="0" y="0"/>
          <a:ext cx="0" cy="0"/>
          <a:chOff x="0" y="0"/>
          <a:chExt cx="0" cy="0"/>
        </a:xfrm>
      </p:grpSpPr>
      <p:sp>
        <p:nvSpPr>
          <p:cNvPr id="346" name="Google Shape;346;g35f9a8e8af1_0_6"/>
          <p:cNvSpPr txBox="1"/>
          <p:nvPr>
            <p:ph idx="4294967295" type="title"/>
          </p:nvPr>
        </p:nvSpPr>
        <p:spPr>
          <a:xfrm>
            <a:off x="975350" y="-67167"/>
            <a:ext cx="10515600" cy="1325700"/>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chemeClr val="dk1"/>
              </a:buClr>
              <a:buSzPts val="4400"/>
              <a:buFont typeface="Calibri"/>
              <a:buNone/>
            </a:pPr>
            <a:r>
              <a:rPr b="1" lang="pl-PL" sz="4000">
                <a:solidFill>
                  <a:schemeClr val="lt1"/>
                </a:solidFill>
                <a:latin typeface="Dosis"/>
                <a:ea typeface="Dosis"/>
                <a:cs typeface="Dosis"/>
                <a:sym typeface="Dosis"/>
              </a:rPr>
              <a:t>Przykład fałszywej informacji</a:t>
            </a:r>
            <a:endParaRPr b="1" sz="4000">
              <a:solidFill>
                <a:schemeClr val="lt1"/>
              </a:solidFill>
              <a:latin typeface="Dosis"/>
              <a:ea typeface="Dosis"/>
              <a:cs typeface="Dosis"/>
              <a:sym typeface="Dosis"/>
            </a:endParaRPr>
          </a:p>
        </p:txBody>
      </p:sp>
      <p:pic>
        <p:nvPicPr>
          <p:cNvPr id="347" name="Google Shape;347;g35f9a8e8af1_0_6" title="phishing test.png"/>
          <p:cNvPicPr preferRelativeResize="0"/>
          <p:nvPr/>
        </p:nvPicPr>
        <p:blipFill rotWithShape="1">
          <a:blip r:embed="rId3">
            <a:alphaModFix/>
          </a:blip>
          <a:srcRect b="0" l="0" r="0" t="0"/>
          <a:stretch/>
        </p:blipFill>
        <p:spPr>
          <a:xfrm>
            <a:off x="817400" y="765275"/>
            <a:ext cx="10831502" cy="6092725"/>
          </a:xfrm>
          <a:prstGeom prst="rect">
            <a:avLst/>
          </a:prstGeom>
          <a:noFill/>
          <a:ln>
            <a:noFill/>
          </a:ln>
        </p:spPr>
      </p:pic>
      <p:sp>
        <p:nvSpPr>
          <p:cNvPr id="348" name="Google Shape;348;g35f9a8e8af1_0_6"/>
          <p:cNvSpPr/>
          <p:nvPr/>
        </p:nvSpPr>
        <p:spPr>
          <a:xfrm rot="707649">
            <a:off x="8768499" y="1562242"/>
            <a:ext cx="3063169" cy="883848"/>
          </a:xfrm>
          <a:prstGeom prst="rect">
            <a:avLst/>
          </a:prstGeom>
          <a:solidFill>
            <a:srgbClr val="EA9999"/>
          </a:solidFill>
          <a:ln cap="flat" cmpd="sng" w="9525">
            <a:solidFill>
              <a:srgbClr val="EA9999"/>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sp>
        <p:nvSpPr>
          <p:cNvPr id="349" name="Google Shape;349;g35f9a8e8af1_0_6"/>
          <p:cNvSpPr txBox="1"/>
          <p:nvPr>
            <p:ph idx="4294967295" type="title"/>
          </p:nvPr>
        </p:nvSpPr>
        <p:spPr>
          <a:xfrm rot="680619">
            <a:off x="8950212" y="1341345"/>
            <a:ext cx="2699637" cy="1325490"/>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chemeClr val="dk1"/>
              </a:buClr>
              <a:buSzPts val="4400"/>
              <a:buFont typeface="Calibri"/>
              <a:buNone/>
            </a:pPr>
            <a:r>
              <a:rPr b="1" lang="pl-PL" sz="4000">
                <a:solidFill>
                  <a:srgbClr val="CC0000"/>
                </a:solidFill>
                <a:latin typeface="Dosis"/>
                <a:ea typeface="Dosis"/>
                <a:cs typeface="Dosis"/>
                <a:sym typeface="Dosis"/>
              </a:rPr>
              <a:t>PHISHING!</a:t>
            </a:r>
            <a:endParaRPr b="1" sz="4000">
              <a:solidFill>
                <a:srgbClr val="CC0000"/>
              </a:solidFill>
              <a:latin typeface="Dosis"/>
              <a:ea typeface="Dosis"/>
              <a:cs typeface="Dosis"/>
              <a:sym typeface="Dosis"/>
            </a:endParaRPr>
          </a:p>
        </p:txBody>
      </p:sp>
      <p:pic>
        <p:nvPicPr>
          <p:cNvPr id="350" name="Google Shape;350;g35f9a8e8af1_0_6" title="motto-trans (1).png"/>
          <p:cNvPicPr preferRelativeResize="0"/>
          <p:nvPr/>
        </p:nvPicPr>
        <p:blipFill rotWithShape="1">
          <a:blip r:embed="rId4">
            <a:alphaModFix/>
          </a:blip>
          <a:srcRect b="47857" l="18795" r="64289" t="29460"/>
          <a:stretch/>
        </p:blipFill>
        <p:spPr>
          <a:xfrm>
            <a:off x="11454850" y="6268375"/>
            <a:ext cx="644477" cy="486124"/>
          </a:xfrm>
          <a:prstGeom prst="rect">
            <a:avLst/>
          </a:prstGeom>
          <a:noFill/>
          <a:ln>
            <a:noFill/>
          </a:ln>
        </p:spPr>
      </p:pic>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5" name="Shape 355"/>
        <p:cNvGrpSpPr/>
        <p:nvPr/>
      </p:nvGrpSpPr>
      <p:grpSpPr>
        <a:xfrm>
          <a:off x="0" y="0"/>
          <a:ext cx="0" cy="0"/>
          <a:chOff x="0" y="0"/>
          <a:chExt cx="0" cy="0"/>
        </a:xfrm>
      </p:grpSpPr>
      <p:sp>
        <p:nvSpPr>
          <p:cNvPr id="356" name="Google Shape;356;p13"/>
          <p:cNvSpPr txBox="1"/>
          <p:nvPr>
            <p:ph idx="4294967295"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chemeClr val="dk1"/>
              </a:buClr>
              <a:buSzPts val="4400"/>
              <a:buFont typeface="Calibri"/>
              <a:buNone/>
            </a:pPr>
            <a:r>
              <a:rPr b="1" lang="pl-PL">
                <a:solidFill>
                  <a:schemeClr val="lt1"/>
                </a:solidFill>
                <a:latin typeface="Dosis"/>
                <a:ea typeface="Dosis"/>
                <a:cs typeface="Dosis"/>
                <a:sym typeface="Dosis"/>
              </a:rPr>
              <a:t>Która wiadomość pochodzi od hakera?</a:t>
            </a:r>
            <a:endParaRPr b="1">
              <a:solidFill>
                <a:schemeClr val="lt1"/>
              </a:solidFill>
              <a:latin typeface="Dosis"/>
              <a:ea typeface="Dosis"/>
              <a:cs typeface="Dosis"/>
              <a:sym typeface="Dosis"/>
            </a:endParaRPr>
          </a:p>
        </p:txBody>
      </p:sp>
      <p:pic>
        <p:nvPicPr>
          <p:cNvPr id="357" name="Google Shape;357;p13" title="smsy.png"/>
          <p:cNvPicPr preferRelativeResize="0"/>
          <p:nvPr/>
        </p:nvPicPr>
        <p:blipFill rotWithShape="1">
          <a:blip r:embed="rId3">
            <a:alphaModFix/>
          </a:blip>
          <a:srcRect b="17099" l="11717" r="6515" t="22046"/>
          <a:stretch/>
        </p:blipFill>
        <p:spPr>
          <a:xfrm>
            <a:off x="265514" y="1462525"/>
            <a:ext cx="11660976" cy="4881676"/>
          </a:xfrm>
          <a:prstGeom prst="rect">
            <a:avLst/>
          </a:prstGeom>
          <a:noFill/>
          <a:ln>
            <a:noFill/>
          </a:ln>
        </p:spPr>
      </p:pic>
      <p:pic>
        <p:nvPicPr>
          <p:cNvPr id="358" name="Google Shape;358;p13" title="motto-trans (1).png"/>
          <p:cNvPicPr preferRelativeResize="0"/>
          <p:nvPr/>
        </p:nvPicPr>
        <p:blipFill rotWithShape="1">
          <a:blip r:embed="rId4">
            <a:alphaModFix/>
          </a:blip>
          <a:srcRect b="47857" l="18795" r="64289" t="29460"/>
          <a:stretch/>
        </p:blipFill>
        <p:spPr>
          <a:xfrm>
            <a:off x="11454850" y="6268375"/>
            <a:ext cx="644477" cy="486124"/>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0" name="Shape 120"/>
        <p:cNvGrpSpPr/>
        <p:nvPr/>
      </p:nvGrpSpPr>
      <p:grpSpPr>
        <a:xfrm>
          <a:off x="0" y="0"/>
          <a:ext cx="0" cy="0"/>
          <a:chOff x="0" y="0"/>
          <a:chExt cx="0" cy="0"/>
        </a:xfrm>
      </p:grpSpPr>
      <p:sp>
        <p:nvSpPr>
          <p:cNvPr id="121" name="Google Shape;121;p31"/>
          <p:cNvSpPr txBox="1"/>
          <p:nvPr>
            <p:ph idx="4294967295" type="title"/>
          </p:nvPr>
        </p:nvSpPr>
        <p:spPr>
          <a:xfrm>
            <a:off x="838200" y="390475"/>
            <a:ext cx="10515600" cy="1325700"/>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chemeClr val="dk1"/>
              </a:buClr>
              <a:buSzPts val="4400"/>
              <a:buFont typeface="Calibri"/>
              <a:buNone/>
            </a:pPr>
            <a:r>
              <a:rPr b="1" lang="pl-PL">
                <a:solidFill>
                  <a:schemeClr val="lt1"/>
                </a:solidFill>
                <a:latin typeface="Dosis"/>
                <a:ea typeface="Dosis"/>
                <a:cs typeface="Dosis"/>
                <a:sym typeface="Dosis"/>
              </a:rPr>
              <a:t>Internet – co to jest?</a:t>
            </a:r>
            <a:endParaRPr b="1">
              <a:solidFill>
                <a:schemeClr val="lt1"/>
              </a:solidFill>
              <a:latin typeface="Dosis"/>
              <a:ea typeface="Dosis"/>
              <a:cs typeface="Dosis"/>
              <a:sym typeface="Dosis"/>
            </a:endParaRPr>
          </a:p>
        </p:txBody>
      </p:sp>
      <p:pic>
        <p:nvPicPr>
          <p:cNvPr id="122" name="Google Shape;122;p31"/>
          <p:cNvPicPr preferRelativeResize="0"/>
          <p:nvPr/>
        </p:nvPicPr>
        <p:blipFill rotWithShape="1">
          <a:blip r:embed="rId3">
            <a:alphaModFix/>
          </a:blip>
          <a:srcRect b="0" l="0" r="0" t="0"/>
          <a:stretch/>
        </p:blipFill>
        <p:spPr>
          <a:xfrm>
            <a:off x="1533851" y="1831548"/>
            <a:ext cx="8666226" cy="4417450"/>
          </a:xfrm>
          <a:prstGeom prst="rect">
            <a:avLst/>
          </a:prstGeom>
          <a:noFill/>
          <a:ln>
            <a:noFill/>
          </a:ln>
        </p:spPr>
      </p:pic>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3" name="Shape 363"/>
        <p:cNvGrpSpPr/>
        <p:nvPr/>
      </p:nvGrpSpPr>
      <p:grpSpPr>
        <a:xfrm>
          <a:off x="0" y="0"/>
          <a:ext cx="0" cy="0"/>
          <a:chOff x="0" y="0"/>
          <a:chExt cx="0" cy="0"/>
        </a:xfrm>
      </p:grpSpPr>
      <p:sp>
        <p:nvSpPr>
          <p:cNvPr id="364" name="Google Shape;364;p14"/>
          <p:cNvSpPr txBox="1"/>
          <p:nvPr>
            <p:ph idx="4294967295"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b="1" lang="pl-PL" sz="4300">
                <a:solidFill>
                  <a:schemeClr val="lt1"/>
                </a:solidFill>
                <a:latin typeface="Dosis"/>
                <a:ea typeface="Dosis"/>
                <a:cs typeface="Dosis"/>
                <a:sym typeface="Dosis"/>
              </a:rPr>
              <a:t>Czy przez Internet może wydarzyć się coś nieprzyjemnego lub złego?</a:t>
            </a:r>
            <a:endParaRPr b="1" sz="4300">
              <a:solidFill>
                <a:schemeClr val="lt1"/>
              </a:solidFill>
              <a:latin typeface="Dosis"/>
              <a:ea typeface="Dosis"/>
              <a:cs typeface="Dosis"/>
              <a:sym typeface="Dosis"/>
            </a:endParaRPr>
          </a:p>
        </p:txBody>
      </p:sp>
      <p:pic>
        <p:nvPicPr>
          <p:cNvPr id="365" name="Google Shape;365;p14" title="dzieciaki-scene21-480p-251124.gif"/>
          <p:cNvPicPr preferRelativeResize="0"/>
          <p:nvPr/>
        </p:nvPicPr>
        <p:blipFill rotWithShape="1">
          <a:blip r:embed="rId3">
            <a:alphaModFix/>
          </a:blip>
          <a:srcRect b="0" l="0" r="35583" t="0"/>
          <a:stretch/>
        </p:blipFill>
        <p:spPr>
          <a:xfrm>
            <a:off x="205325" y="1690700"/>
            <a:ext cx="5800724" cy="5067376"/>
          </a:xfrm>
          <a:prstGeom prst="rect">
            <a:avLst/>
          </a:prstGeom>
          <a:noFill/>
          <a:ln>
            <a:noFill/>
          </a:ln>
        </p:spPr>
      </p:pic>
      <p:pic>
        <p:nvPicPr>
          <p:cNvPr id="366" name="Google Shape;366;p14" title="cyberjanek - grafiki-scene4-480p-251124 (1).gif"/>
          <p:cNvPicPr preferRelativeResize="0"/>
          <p:nvPr/>
        </p:nvPicPr>
        <p:blipFill rotWithShape="1">
          <a:blip r:embed="rId4">
            <a:alphaModFix/>
          </a:blip>
          <a:srcRect b="0" l="0" r="69493" t="0"/>
          <a:stretch/>
        </p:blipFill>
        <p:spPr>
          <a:xfrm>
            <a:off x="8267926" y="1058200"/>
            <a:ext cx="2747182" cy="5067376"/>
          </a:xfrm>
          <a:prstGeom prst="rect">
            <a:avLst/>
          </a:prstGeom>
          <a:noFill/>
          <a:ln>
            <a:noFill/>
          </a:ln>
        </p:spPr>
      </p:pic>
      <p:pic>
        <p:nvPicPr>
          <p:cNvPr id="367" name="Google Shape;367;p14"/>
          <p:cNvPicPr preferRelativeResize="0"/>
          <p:nvPr/>
        </p:nvPicPr>
        <p:blipFill rotWithShape="1">
          <a:blip r:embed="rId5">
            <a:alphaModFix/>
          </a:blip>
          <a:srcRect b="0" l="0" r="0" t="0"/>
          <a:stretch/>
        </p:blipFill>
        <p:spPr>
          <a:xfrm rot="773845">
            <a:off x="6520799" y="2226049"/>
            <a:ext cx="873826" cy="946850"/>
          </a:xfrm>
          <a:prstGeom prst="rect">
            <a:avLst/>
          </a:prstGeom>
          <a:noFill/>
          <a:ln>
            <a:noFill/>
          </a:ln>
        </p:spPr>
      </p:pic>
      <p:pic>
        <p:nvPicPr>
          <p:cNvPr id="368" name="Google Shape;368;p14"/>
          <p:cNvPicPr preferRelativeResize="0"/>
          <p:nvPr/>
        </p:nvPicPr>
        <p:blipFill rotWithShape="1">
          <a:blip r:embed="rId6">
            <a:alphaModFix/>
          </a:blip>
          <a:srcRect b="0" l="0" r="0" t="0"/>
          <a:stretch/>
        </p:blipFill>
        <p:spPr>
          <a:xfrm>
            <a:off x="6085650" y="3480500"/>
            <a:ext cx="2478625" cy="2478625"/>
          </a:xfrm>
          <a:prstGeom prst="rect">
            <a:avLst/>
          </a:prstGeom>
          <a:noFill/>
          <a:ln>
            <a:noFill/>
          </a:ln>
        </p:spPr>
      </p:pic>
      <p:sp>
        <p:nvSpPr>
          <p:cNvPr id="369" name="Google Shape;369;p14"/>
          <p:cNvSpPr txBox="1"/>
          <p:nvPr/>
        </p:nvSpPr>
        <p:spPr>
          <a:xfrm>
            <a:off x="4713225" y="2939600"/>
            <a:ext cx="7505100" cy="615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t/>
            </a:r>
            <a:endParaRPr sz="2800">
              <a:solidFill>
                <a:srgbClr val="000000"/>
              </a:solidFill>
              <a:latin typeface="Calibri"/>
              <a:ea typeface="Calibri"/>
              <a:cs typeface="Calibri"/>
              <a:sym typeface="Calibri"/>
            </a:endParaRPr>
          </a:p>
        </p:txBody>
      </p:sp>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4" name="Shape 374"/>
        <p:cNvGrpSpPr/>
        <p:nvPr/>
      </p:nvGrpSpPr>
      <p:grpSpPr>
        <a:xfrm>
          <a:off x="0" y="0"/>
          <a:ext cx="0" cy="0"/>
          <a:chOff x="0" y="0"/>
          <a:chExt cx="0" cy="0"/>
        </a:xfrm>
      </p:grpSpPr>
      <p:pic>
        <p:nvPicPr>
          <p:cNvPr id="375" name="Google Shape;375;g3aaa8862ff0_0_293" title="dzieciaki-scene28-480p-251124.gif"/>
          <p:cNvPicPr preferRelativeResize="0"/>
          <p:nvPr/>
        </p:nvPicPr>
        <p:blipFill>
          <a:blip r:embed="rId3">
            <a:alphaModFix/>
          </a:blip>
          <a:stretch>
            <a:fillRect/>
          </a:stretch>
        </p:blipFill>
        <p:spPr>
          <a:xfrm>
            <a:off x="0" y="0"/>
            <a:ext cx="12191999" cy="6860680"/>
          </a:xfrm>
          <a:prstGeom prst="rect">
            <a:avLst/>
          </a:prstGeom>
          <a:noFill/>
          <a:ln>
            <a:noFill/>
          </a:ln>
        </p:spPr>
      </p:pic>
      <p:sp>
        <p:nvSpPr>
          <p:cNvPr id="376" name="Google Shape;376;g3aaa8862ff0_0_293"/>
          <p:cNvSpPr txBox="1"/>
          <p:nvPr>
            <p:ph type="title"/>
          </p:nvPr>
        </p:nvSpPr>
        <p:spPr>
          <a:xfrm>
            <a:off x="7557550" y="75500"/>
            <a:ext cx="10515600" cy="13257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b="1" lang="pl-PL">
                <a:solidFill>
                  <a:schemeClr val="lt1"/>
                </a:solidFill>
                <a:latin typeface="Dosis"/>
                <a:ea typeface="Dosis"/>
                <a:cs typeface="Dosis"/>
                <a:sym typeface="Dosis"/>
              </a:rPr>
              <a:t>Kraina smutku</a:t>
            </a:r>
            <a:endParaRPr b="1">
              <a:solidFill>
                <a:schemeClr val="lt1"/>
              </a:solidFill>
              <a:latin typeface="Dosis"/>
              <a:ea typeface="Dosis"/>
              <a:cs typeface="Dosis"/>
              <a:sym typeface="Dosis"/>
            </a:endParaRPr>
          </a:p>
        </p:txBody>
      </p:sp>
      <p:sp>
        <p:nvSpPr>
          <p:cNvPr id="377" name="Google Shape;377;g3aaa8862ff0_0_293"/>
          <p:cNvSpPr txBox="1"/>
          <p:nvPr>
            <p:ph type="title"/>
          </p:nvPr>
        </p:nvSpPr>
        <p:spPr>
          <a:xfrm>
            <a:off x="696800" y="75500"/>
            <a:ext cx="3589500" cy="13257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b="1" lang="pl-PL">
                <a:solidFill>
                  <a:schemeClr val="lt1"/>
                </a:solidFill>
                <a:latin typeface="Dosis"/>
                <a:ea typeface="Dosis"/>
                <a:cs typeface="Dosis"/>
                <a:sym typeface="Dosis"/>
              </a:rPr>
              <a:t>Kraina hejtu</a:t>
            </a:r>
            <a:endParaRPr b="1">
              <a:solidFill>
                <a:schemeClr val="lt1"/>
              </a:solidFill>
              <a:latin typeface="Dosis"/>
              <a:ea typeface="Dosis"/>
              <a:cs typeface="Dosis"/>
              <a:sym typeface="Dosis"/>
            </a:endParaRPr>
          </a:p>
        </p:txBody>
      </p:sp>
      <p:sp>
        <p:nvSpPr>
          <p:cNvPr id="378" name="Google Shape;378;g3aaa8862ff0_0_293"/>
          <p:cNvSpPr txBox="1"/>
          <p:nvPr/>
        </p:nvSpPr>
        <p:spPr>
          <a:xfrm>
            <a:off x="2963325" y="1270000"/>
            <a:ext cx="330900" cy="1852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sz="2800">
              <a:solidFill>
                <a:schemeClr val="dk1"/>
              </a:solidFill>
              <a:latin typeface="Calibri"/>
              <a:ea typeface="Calibri"/>
              <a:cs typeface="Calibri"/>
              <a:sym typeface="Calibri"/>
            </a:endParaRPr>
          </a:p>
        </p:txBody>
      </p:sp>
      <p:pic>
        <p:nvPicPr>
          <p:cNvPr id="379" name="Google Shape;379;g3aaa8862ff0_0_293" title="poziom-biel.png"/>
          <p:cNvPicPr preferRelativeResize="0"/>
          <p:nvPr/>
        </p:nvPicPr>
        <p:blipFill rotWithShape="1">
          <a:blip r:embed="rId4">
            <a:alphaModFix/>
          </a:blip>
          <a:srcRect b="32442" l="0" r="0" t="30216"/>
          <a:stretch/>
        </p:blipFill>
        <p:spPr>
          <a:xfrm>
            <a:off x="10620274" y="6214325"/>
            <a:ext cx="1393025" cy="520200"/>
          </a:xfrm>
          <a:prstGeom prst="rect">
            <a:avLst/>
          </a:prstGeom>
          <a:noFill/>
          <a:ln>
            <a:noFill/>
          </a:ln>
        </p:spPr>
      </p:pic>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4" name="Shape 384"/>
        <p:cNvGrpSpPr/>
        <p:nvPr/>
      </p:nvGrpSpPr>
      <p:grpSpPr>
        <a:xfrm>
          <a:off x="0" y="0"/>
          <a:ext cx="0" cy="0"/>
          <a:chOff x="0" y="0"/>
          <a:chExt cx="0" cy="0"/>
        </a:xfrm>
      </p:grpSpPr>
      <p:pic>
        <p:nvPicPr>
          <p:cNvPr id="385" name="Google Shape;385;g3aaa8862ff0_0_304" title="dzieciaki-scene29-480p-251124.gif"/>
          <p:cNvPicPr preferRelativeResize="0"/>
          <p:nvPr/>
        </p:nvPicPr>
        <p:blipFill>
          <a:blip r:embed="rId3">
            <a:alphaModFix/>
          </a:blip>
          <a:stretch>
            <a:fillRect/>
          </a:stretch>
        </p:blipFill>
        <p:spPr>
          <a:xfrm>
            <a:off x="2412" y="0"/>
            <a:ext cx="12187191" cy="6858000"/>
          </a:xfrm>
          <a:prstGeom prst="rect">
            <a:avLst/>
          </a:prstGeom>
          <a:noFill/>
          <a:ln>
            <a:noFill/>
          </a:ln>
        </p:spPr>
      </p:pic>
      <p:sp>
        <p:nvSpPr>
          <p:cNvPr id="386" name="Google Shape;386;g3aaa8862ff0_0_304"/>
          <p:cNvSpPr txBox="1"/>
          <p:nvPr>
            <p:ph type="title"/>
          </p:nvPr>
        </p:nvSpPr>
        <p:spPr>
          <a:xfrm>
            <a:off x="7557550" y="75500"/>
            <a:ext cx="10515600" cy="13257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b="1" lang="pl-PL">
                <a:solidFill>
                  <a:schemeClr val="lt1"/>
                </a:solidFill>
                <a:latin typeface="Dosis"/>
                <a:ea typeface="Dosis"/>
                <a:cs typeface="Dosis"/>
                <a:sym typeface="Dosis"/>
              </a:rPr>
              <a:t>Kraina smutku</a:t>
            </a:r>
            <a:endParaRPr b="1">
              <a:solidFill>
                <a:schemeClr val="lt1"/>
              </a:solidFill>
              <a:latin typeface="Dosis"/>
              <a:ea typeface="Dosis"/>
              <a:cs typeface="Dosis"/>
              <a:sym typeface="Dosis"/>
            </a:endParaRPr>
          </a:p>
        </p:txBody>
      </p:sp>
      <p:sp>
        <p:nvSpPr>
          <p:cNvPr id="387" name="Google Shape;387;g3aaa8862ff0_0_304"/>
          <p:cNvSpPr txBox="1"/>
          <p:nvPr>
            <p:ph type="title"/>
          </p:nvPr>
        </p:nvSpPr>
        <p:spPr>
          <a:xfrm>
            <a:off x="696800" y="75500"/>
            <a:ext cx="3589500" cy="13257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b="1" lang="pl-PL">
                <a:solidFill>
                  <a:schemeClr val="lt1"/>
                </a:solidFill>
                <a:latin typeface="Dosis"/>
                <a:ea typeface="Dosis"/>
                <a:cs typeface="Dosis"/>
                <a:sym typeface="Dosis"/>
              </a:rPr>
              <a:t>Kraina hejtu</a:t>
            </a:r>
            <a:endParaRPr b="1">
              <a:solidFill>
                <a:schemeClr val="lt1"/>
              </a:solidFill>
              <a:latin typeface="Dosis"/>
              <a:ea typeface="Dosis"/>
              <a:cs typeface="Dosis"/>
              <a:sym typeface="Dosis"/>
            </a:endParaRPr>
          </a:p>
        </p:txBody>
      </p:sp>
      <p:sp>
        <p:nvSpPr>
          <p:cNvPr id="388" name="Google Shape;388;g3aaa8862ff0_0_304"/>
          <p:cNvSpPr txBox="1"/>
          <p:nvPr/>
        </p:nvSpPr>
        <p:spPr>
          <a:xfrm>
            <a:off x="2963325" y="1270000"/>
            <a:ext cx="330900" cy="1852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sz="2800">
              <a:solidFill>
                <a:schemeClr val="dk1"/>
              </a:solidFill>
              <a:latin typeface="Calibri"/>
              <a:ea typeface="Calibri"/>
              <a:cs typeface="Calibri"/>
              <a:sym typeface="Calibri"/>
            </a:endParaRPr>
          </a:p>
        </p:txBody>
      </p:sp>
      <p:pic>
        <p:nvPicPr>
          <p:cNvPr id="389" name="Google Shape;389;g3aaa8862ff0_0_304" title="poziom-biel.png"/>
          <p:cNvPicPr preferRelativeResize="0"/>
          <p:nvPr/>
        </p:nvPicPr>
        <p:blipFill rotWithShape="1">
          <a:blip r:embed="rId4">
            <a:alphaModFix/>
          </a:blip>
          <a:srcRect b="32442" l="0" r="0" t="30216"/>
          <a:stretch/>
        </p:blipFill>
        <p:spPr>
          <a:xfrm>
            <a:off x="10620274" y="6214325"/>
            <a:ext cx="1393025" cy="520200"/>
          </a:xfrm>
          <a:prstGeom prst="rect">
            <a:avLst/>
          </a:prstGeom>
          <a:noFill/>
          <a:ln>
            <a:noFill/>
          </a:ln>
        </p:spPr>
      </p:pic>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4" name="Shape 394"/>
        <p:cNvGrpSpPr/>
        <p:nvPr/>
      </p:nvGrpSpPr>
      <p:grpSpPr>
        <a:xfrm>
          <a:off x="0" y="0"/>
          <a:ext cx="0" cy="0"/>
          <a:chOff x="0" y="0"/>
          <a:chExt cx="0" cy="0"/>
        </a:xfrm>
      </p:grpSpPr>
      <p:sp>
        <p:nvSpPr>
          <p:cNvPr id="395" name="Google Shape;395;g35f9a8e8af1_0_31"/>
          <p:cNvSpPr txBox="1"/>
          <p:nvPr>
            <p:ph idx="4294967295" type="title"/>
          </p:nvPr>
        </p:nvSpPr>
        <p:spPr>
          <a:xfrm>
            <a:off x="838200" y="236125"/>
            <a:ext cx="10515600" cy="13257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b="1" lang="pl-PL">
                <a:solidFill>
                  <a:schemeClr val="lt1"/>
                </a:solidFill>
                <a:latin typeface="Dosis"/>
                <a:ea typeface="Dosis"/>
                <a:cs typeface="Dosis"/>
                <a:sym typeface="Dosis"/>
              </a:rPr>
              <a:t>Prawda czy fałsz?</a:t>
            </a:r>
            <a:endParaRPr b="1">
              <a:solidFill>
                <a:schemeClr val="lt1"/>
              </a:solidFill>
              <a:latin typeface="Dosis"/>
              <a:ea typeface="Dosis"/>
              <a:cs typeface="Dosis"/>
              <a:sym typeface="Dosis"/>
            </a:endParaRPr>
          </a:p>
        </p:txBody>
      </p:sp>
      <p:sp>
        <p:nvSpPr>
          <p:cNvPr id="396" name="Google Shape;396;g35f9a8e8af1_0_31"/>
          <p:cNvSpPr txBox="1"/>
          <p:nvPr>
            <p:ph idx="4294967295" type="body"/>
          </p:nvPr>
        </p:nvSpPr>
        <p:spPr>
          <a:xfrm>
            <a:off x="699175" y="2158975"/>
            <a:ext cx="10287000" cy="578700"/>
          </a:xfrm>
          <a:prstGeom prst="rect">
            <a:avLst/>
          </a:prstGeom>
          <a:noFill/>
          <a:ln>
            <a:noFill/>
          </a:ln>
        </p:spPr>
        <p:txBody>
          <a:bodyPr anchorCtr="0" anchor="t" bIns="45700" lIns="91425" spcFirstLastPara="1" rIns="91425" wrap="square" tIns="45700">
            <a:normAutofit/>
          </a:bodyPr>
          <a:lstStyle/>
          <a:p>
            <a:pPr indent="-228600" lvl="0" marL="228600" rtl="0" algn="l">
              <a:lnSpc>
                <a:spcPct val="150000"/>
              </a:lnSpc>
              <a:spcBef>
                <a:spcPts val="1000"/>
              </a:spcBef>
              <a:spcAft>
                <a:spcPts val="0"/>
              </a:spcAft>
              <a:buClr>
                <a:schemeClr val="lt1"/>
              </a:buClr>
              <a:buSzPts val="2500"/>
              <a:buFont typeface="Dosis"/>
              <a:buChar char="•"/>
            </a:pPr>
            <a:r>
              <a:rPr lang="pl-PL" sz="2500">
                <a:solidFill>
                  <a:schemeClr val="lt1"/>
                </a:solidFill>
                <a:latin typeface="Dosis"/>
                <a:ea typeface="Dosis"/>
                <a:cs typeface="Dosis"/>
                <a:sym typeface="Dosis"/>
              </a:rPr>
              <a:t>Moim hasłem może być moje imię i data urodzenia, bo to łatwo zapamiętać.</a:t>
            </a:r>
            <a:endParaRPr sz="2500">
              <a:solidFill>
                <a:schemeClr val="lt1"/>
              </a:solidFill>
              <a:latin typeface="Dosis"/>
              <a:ea typeface="Dosis"/>
              <a:cs typeface="Dosis"/>
              <a:sym typeface="Dosis"/>
            </a:endParaRPr>
          </a:p>
        </p:txBody>
      </p:sp>
      <p:pic>
        <p:nvPicPr>
          <p:cNvPr id="397" name="Google Shape;397;g35f9a8e8af1_0_31" title="quiz2.png"/>
          <p:cNvPicPr preferRelativeResize="0"/>
          <p:nvPr/>
        </p:nvPicPr>
        <p:blipFill rotWithShape="1">
          <a:blip r:embed="rId3">
            <a:alphaModFix/>
          </a:blip>
          <a:srcRect b="35376" l="0" r="0" t="23412"/>
          <a:stretch/>
        </p:blipFill>
        <p:spPr>
          <a:xfrm>
            <a:off x="4766625" y="0"/>
            <a:ext cx="3913475" cy="1612775"/>
          </a:xfrm>
          <a:prstGeom prst="rect">
            <a:avLst/>
          </a:prstGeom>
          <a:noFill/>
          <a:ln>
            <a:noFill/>
          </a:ln>
        </p:spPr>
      </p:pic>
      <p:sp>
        <p:nvSpPr>
          <p:cNvPr id="398" name="Google Shape;398;g35f9a8e8af1_0_31"/>
          <p:cNvSpPr txBox="1"/>
          <p:nvPr>
            <p:ph idx="4294967295" type="body"/>
          </p:nvPr>
        </p:nvSpPr>
        <p:spPr>
          <a:xfrm>
            <a:off x="10162489" y="2158975"/>
            <a:ext cx="1191300" cy="578700"/>
          </a:xfrm>
          <a:prstGeom prst="rect">
            <a:avLst/>
          </a:prstGeom>
          <a:noFill/>
          <a:ln>
            <a:noFill/>
          </a:ln>
        </p:spPr>
        <p:txBody>
          <a:bodyPr anchorCtr="0" anchor="t" bIns="45700" lIns="91425" spcFirstLastPara="1" rIns="91425" wrap="square" tIns="45700">
            <a:normAutofit/>
          </a:bodyPr>
          <a:lstStyle/>
          <a:p>
            <a:pPr indent="0" lvl="0" marL="0" rtl="0" algn="l">
              <a:lnSpc>
                <a:spcPct val="150000"/>
              </a:lnSpc>
              <a:spcBef>
                <a:spcPts val="1000"/>
              </a:spcBef>
              <a:spcAft>
                <a:spcPts val="0"/>
              </a:spcAft>
              <a:buSzPts val="1800"/>
              <a:buNone/>
            </a:pPr>
            <a:r>
              <a:rPr b="1" lang="pl-PL" sz="2600">
                <a:solidFill>
                  <a:srgbClr val="EA9999"/>
                </a:solidFill>
                <a:latin typeface="Dosis"/>
                <a:ea typeface="Dosis"/>
                <a:cs typeface="Dosis"/>
                <a:sym typeface="Dosis"/>
              </a:rPr>
              <a:t>FAŁSZ</a:t>
            </a:r>
            <a:endParaRPr b="1" sz="2600">
              <a:solidFill>
                <a:srgbClr val="EA9999"/>
              </a:solidFill>
              <a:latin typeface="Dosis"/>
              <a:ea typeface="Dosis"/>
              <a:cs typeface="Dosis"/>
              <a:sym typeface="Dosis"/>
            </a:endParaRPr>
          </a:p>
        </p:txBody>
      </p:sp>
      <p:sp>
        <p:nvSpPr>
          <p:cNvPr id="399" name="Google Shape;399;g35f9a8e8af1_0_31"/>
          <p:cNvSpPr txBox="1"/>
          <p:nvPr>
            <p:ph idx="4294967295" type="body"/>
          </p:nvPr>
        </p:nvSpPr>
        <p:spPr>
          <a:xfrm>
            <a:off x="699175" y="3041900"/>
            <a:ext cx="10287000" cy="578700"/>
          </a:xfrm>
          <a:prstGeom prst="rect">
            <a:avLst/>
          </a:prstGeom>
          <a:noFill/>
          <a:ln>
            <a:noFill/>
          </a:ln>
        </p:spPr>
        <p:txBody>
          <a:bodyPr anchorCtr="0" anchor="t" bIns="45700" lIns="91425" spcFirstLastPara="1" rIns="91425" wrap="square" tIns="45700">
            <a:noAutofit/>
          </a:bodyPr>
          <a:lstStyle/>
          <a:p>
            <a:pPr indent="-228600" lvl="0" marL="228600" rtl="0" algn="l">
              <a:lnSpc>
                <a:spcPct val="150000"/>
              </a:lnSpc>
              <a:spcBef>
                <a:spcPts val="1000"/>
              </a:spcBef>
              <a:spcAft>
                <a:spcPts val="0"/>
              </a:spcAft>
              <a:buClr>
                <a:schemeClr val="lt1"/>
              </a:buClr>
              <a:buSzPts val="2410"/>
              <a:buFont typeface="Dosis"/>
              <a:buChar char="•"/>
            </a:pPr>
            <a:r>
              <a:rPr lang="pl-PL" sz="2410">
                <a:solidFill>
                  <a:schemeClr val="lt1"/>
                </a:solidFill>
                <a:latin typeface="Dosis"/>
                <a:ea typeface="Dosis"/>
                <a:cs typeface="Dosis"/>
                <a:sym typeface="Dosis"/>
              </a:rPr>
              <a:t>Menedżer haseł to taki specjalny sejf, gdzie bezpiecznie trzymam wszystkie moje hasła.</a:t>
            </a:r>
            <a:endParaRPr sz="2410">
              <a:solidFill>
                <a:schemeClr val="lt1"/>
              </a:solidFill>
              <a:latin typeface="Dosis"/>
              <a:ea typeface="Dosis"/>
              <a:cs typeface="Dosis"/>
              <a:sym typeface="Dosis"/>
            </a:endParaRPr>
          </a:p>
        </p:txBody>
      </p:sp>
      <p:sp>
        <p:nvSpPr>
          <p:cNvPr id="400" name="Google Shape;400;g35f9a8e8af1_0_31"/>
          <p:cNvSpPr txBox="1"/>
          <p:nvPr>
            <p:ph idx="4294967295" type="body"/>
          </p:nvPr>
        </p:nvSpPr>
        <p:spPr>
          <a:xfrm>
            <a:off x="10423504" y="3135775"/>
            <a:ext cx="1594200" cy="578700"/>
          </a:xfrm>
          <a:prstGeom prst="rect">
            <a:avLst/>
          </a:prstGeom>
          <a:noFill/>
          <a:ln>
            <a:noFill/>
          </a:ln>
        </p:spPr>
        <p:txBody>
          <a:bodyPr anchorCtr="0" anchor="t" bIns="45700" lIns="91425" spcFirstLastPara="1" rIns="91425" wrap="square" tIns="45700">
            <a:normAutofit/>
          </a:bodyPr>
          <a:lstStyle/>
          <a:p>
            <a:pPr indent="0" lvl="0" marL="0" rtl="0" algn="l">
              <a:lnSpc>
                <a:spcPct val="150000"/>
              </a:lnSpc>
              <a:spcBef>
                <a:spcPts val="1000"/>
              </a:spcBef>
              <a:spcAft>
                <a:spcPts val="0"/>
              </a:spcAft>
              <a:buSzPts val="1800"/>
              <a:buNone/>
            </a:pPr>
            <a:r>
              <a:rPr b="1" lang="pl-PL" sz="2600">
                <a:solidFill>
                  <a:srgbClr val="D9EAD3"/>
                </a:solidFill>
                <a:latin typeface="Dosis"/>
                <a:ea typeface="Dosis"/>
                <a:cs typeface="Dosis"/>
                <a:sym typeface="Dosis"/>
              </a:rPr>
              <a:t>PRAWDA</a:t>
            </a:r>
            <a:endParaRPr b="1" sz="2600">
              <a:solidFill>
                <a:srgbClr val="D9EAD3"/>
              </a:solidFill>
              <a:latin typeface="Dosis"/>
              <a:ea typeface="Dosis"/>
              <a:cs typeface="Dosis"/>
              <a:sym typeface="Dosis"/>
            </a:endParaRPr>
          </a:p>
        </p:txBody>
      </p:sp>
      <p:sp>
        <p:nvSpPr>
          <p:cNvPr id="401" name="Google Shape;401;g35f9a8e8af1_0_31"/>
          <p:cNvSpPr txBox="1"/>
          <p:nvPr>
            <p:ph idx="4294967295" type="body"/>
          </p:nvPr>
        </p:nvSpPr>
        <p:spPr>
          <a:xfrm>
            <a:off x="699175" y="4413075"/>
            <a:ext cx="10287000" cy="578700"/>
          </a:xfrm>
          <a:prstGeom prst="rect">
            <a:avLst/>
          </a:prstGeom>
          <a:noFill/>
          <a:ln>
            <a:noFill/>
          </a:ln>
        </p:spPr>
        <p:txBody>
          <a:bodyPr anchorCtr="0" anchor="t" bIns="45700" lIns="91425" spcFirstLastPara="1" rIns="91425" wrap="square" tIns="45700">
            <a:noAutofit/>
          </a:bodyPr>
          <a:lstStyle/>
          <a:p>
            <a:pPr indent="-228600" lvl="0" marL="228600" rtl="0" algn="l">
              <a:lnSpc>
                <a:spcPct val="150000"/>
              </a:lnSpc>
              <a:spcBef>
                <a:spcPts val="1000"/>
              </a:spcBef>
              <a:spcAft>
                <a:spcPts val="0"/>
              </a:spcAft>
              <a:buClr>
                <a:schemeClr val="lt1"/>
              </a:buClr>
              <a:buSzPts val="2410"/>
              <a:buFont typeface="Dosis"/>
              <a:buChar char="•"/>
            </a:pPr>
            <a:r>
              <a:rPr lang="pl-PL" sz="2410">
                <a:solidFill>
                  <a:schemeClr val="lt1"/>
                </a:solidFill>
                <a:latin typeface="Dosis"/>
                <a:ea typeface="Dosis"/>
                <a:cs typeface="Dosis"/>
                <a:sym typeface="Dosis"/>
              </a:rPr>
              <a:t>Jeśli ktoś prosi mnie o kod BLIK przez internet, to zawsze powinnam/powinienem</a:t>
            </a:r>
            <a:br>
              <a:rPr lang="pl-PL" sz="2410">
                <a:solidFill>
                  <a:schemeClr val="lt1"/>
                </a:solidFill>
                <a:latin typeface="Dosis"/>
                <a:ea typeface="Dosis"/>
                <a:cs typeface="Dosis"/>
                <a:sym typeface="Dosis"/>
              </a:rPr>
            </a:br>
            <a:r>
              <a:rPr lang="pl-PL" sz="2410">
                <a:solidFill>
                  <a:schemeClr val="lt1"/>
                </a:solidFill>
                <a:latin typeface="Dosis"/>
                <a:ea typeface="Dosis"/>
                <a:cs typeface="Dosis"/>
                <a:sym typeface="Dosis"/>
              </a:rPr>
              <a:t>mu go podać, bo to może być ktoś z rodziny.</a:t>
            </a:r>
            <a:endParaRPr sz="2410">
              <a:solidFill>
                <a:schemeClr val="lt1"/>
              </a:solidFill>
              <a:latin typeface="Dosis"/>
              <a:ea typeface="Dosis"/>
              <a:cs typeface="Dosis"/>
              <a:sym typeface="Dosis"/>
            </a:endParaRPr>
          </a:p>
        </p:txBody>
      </p:sp>
      <p:sp>
        <p:nvSpPr>
          <p:cNvPr id="402" name="Google Shape;402;g35f9a8e8af1_0_31"/>
          <p:cNvSpPr txBox="1"/>
          <p:nvPr>
            <p:ph idx="4294967295" type="body"/>
          </p:nvPr>
        </p:nvSpPr>
        <p:spPr>
          <a:xfrm>
            <a:off x="10624939" y="4557825"/>
            <a:ext cx="1191300" cy="578700"/>
          </a:xfrm>
          <a:prstGeom prst="rect">
            <a:avLst/>
          </a:prstGeom>
          <a:noFill/>
          <a:ln>
            <a:noFill/>
          </a:ln>
        </p:spPr>
        <p:txBody>
          <a:bodyPr anchorCtr="0" anchor="t" bIns="45700" lIns="91425" spcFirstLastPara="1" rIns="91425" wrap="square" tIns="45700">
            <a:normAutofit/>
          </a:bodyPr>
          <a:lstStyle/>
          <a:p>
            <a:pPr indent="0" lvl="0" marL="0" rtl="0" algn="l">
              <a:lnSpc>
                <a:spcPct val="150000"/>
              </a:lnSpc>
              <a:spcBef>
                <a:spcPts val="1000"/>
              </a:spcBef>
              <a:spcAft>
                <a:spcPts val="0"/>
              </a:spcAft>
              <a:buSzPts val="1800"/>
              <a:buNone/>
            </a:pPr>
            <a:r>
              <a:rPr b="1" lang="pl-PL" sz="2600">
                <a:solidFill>
                  <a:srgbClr val="EA9999"/>
                </a:solidFill>
                <a:latin typeface="Dosis"/>
                <a:ea typeface="Dosis"/>
                <a:cs typeface="Dosis"/>
                <a:sym typeface="Dosis"/>
              </a:rPr>
              <a:t>FAŁSZ</a:t>
            </a:r>
            <a:endParaRPr b="1" sz="2600">
              <a:solidFill>
                <a:srgbClr val="EA9999"/>
              </a:solidFill>
              <a:latin typeface="Dosis"/>
              <a:ea typeface="Dosis"/>
              <a:cs typeface="Dosis"/>
              <a:sym typeface="Dosis"/>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96"/>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98"/>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99"/>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400"/>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401"/>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402"/>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7" name="Shape 407"/>
        <p:cNvGrpSpPr/>
        <p:nvPr/>
      </p:nvGrpSpPr>
      <p:grpSpPr>
        <a:xfrm>
          <a:off x="0" y="0"/>
          <a:ext cx="0" cy="0"/>
          <a:chOff x="0" y="0"/>
          <a:chExt cx="0" cy="0"/>
        </a:xfrm>
      </p:grpSpPr>
      <p:sp>
        <p:nvSpPr>
          <p:cNvPr id="408" name="Google Shape;408;g35f9a8e8af1_0_49"/>
          <p:cNvSpPr txBox="1"/>
          <p:nvPr>
            <p:ph idx="4294967295" type="title"/>
          </p:nvPr>
        </p:nvSpPr>
        <p:spPr>
          <a:xfrm>
            <a:off x="838200" y="236125"/>
            <a:ext cx="10515600" cy="13257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b="1" lang="pl-PL">
                <a:solidFill>
                  <a:schemeClr val="lt1"/>
                </a:solidFill>
                <a:latin typeface="Dosis"/>
                <a:ea typeface="Dosis"/>
                <a:cs typeface="Dosis"/>
                <a:sym typeface="Dosis"/>
              </a:rPr>
              <a:t>Prawda czy fałsz?</a:t>
            </a:r>
            <a:endParaRPr b="1">
              <a:solidFill>
                <a:schemeClr val="lt1"/>
              </a:solidFill>
              <a:latin typeface="Dosis"/>
              <a:ea typeface="Dosis"/>
              <a:cs typeface="Dosis"/>
              <a:sym typeface="Dosis"/>
            </a:endParaRPr>
          </a:p>
        </p:txBody>
      </p:sp>
      <p:sp>
        <p:nvSpPr>
          <p:cNvPr id="409" name="Google Shape;409;g35f9a8e8af1_0_49"/>
          <p:cNvSpPr txBox="1"/>
          <p:nvPr>
            <p:ph idx="4294967295" type="body"/>
          </p:nvPr>
        </p:nvSpPr>
        <p:spPr>
          <a:xfrm>
            <a:off x="717275" y="3136100"/>
            <a:ext cx="10287000" cy="976800"/>
          </a:xfrm>
          <a:prstGeom prst="rect">
            <a:avLst/>
          </a:prstGeom>
          <a:noFill/>
          <a:ln>
            <a:noFill/>
          </a:ln>
        </p:spPr>
        <p:txBody>
          <a:bodyPr anchorCtr="0" anchor="t" bIns="45700" lIns="91425" spcFirstLastPara="1" rIns="91425" wrap="square" tIns="45700">
            <a:normAutofit/>
          </a:bodyPr>
          <a:lstStyle/>
          <a:p>
            <a:pPr indent="-228600" lvl="0" marL="228600" rtl="0" algn="l">
              <a:lnSpc>
                <a:spcPct val="130000"/>
              </a:lnSpc>
              <a:spcBef>
                <a:spcPts val="1000"/>
              </a:spcBef>
              <a:spcAft>
                <a:spcPts val="0"/>
              </a:spcAft>
              <a:buClr>
                <a:schemeClr val="lt1"/>
              </a:buClr>
              <a:buSzPts val="2400"/>
              <a:buFont typeface="Dosis"/>
              <a:buChar char="•"/>
            </a:pPr>
            <a:r>
              <a:rPr lang="pl-PL" sz="2400">
                <a:solidFill>
                  <a:schemeClr val="lt1"/>
                </a:solidFill>
                <a:latin typeface="Dosis"/>
                <a:ea typeface="Dosis"/>
                <a:cs typeface="Dosis"/>
                <a:sym typeface="Dosis"/>
              </a:rPr>
              <a:t>Jeśli ktoś w internecie prosi mnie o adres mojego domu, to mogę mu podać, bo jesteśmy przyjaciółmi online.</a:t>
            </a:r>
            <a:endParaRPr sz="2400">
              <a:solidFill>
                <a:schemeClr val="lt1"/>
              </a:solidFill>
              <a:latin typeface="Dosis"/>
              <a:ea typeface="Dosis"/>
              <a:cs typeface="Dosis"/>
              <a:sym typeface="Dosis"/>
            </a:endParaRPr>
          </a:p>
        </p:txBody>
      </p:sp>
      <p:pic>
        <p:nvPicPr>
          <p:cNvPr id="410" name="Google Shape;410;g35f9a8e8af1_0_49" title="quiz2.png"/>
          <p:cNvPicPr preferRelativeResize="0"/>
          <p:nvPr/>
        </p:nvPicPr>
        <p:blipFill rotWithShape="1">
          <a:blip r:embed="rId3">
            <a:alphaModFix/>
          </a:blip>
          <a:srcRect b="35376" l="0" r="0" t="23412"/>
          <a:stretch/>
        </p:blipFill>
        <p:spPr>
          <a:xfrm>
            <a:off x="4766625" y="0"/>
            <a:ext cx="3913475" cy="1612775"/>
          </a:xfrm>
          <a:prstGeom prst="rect">
            <a:avLst/>
          </a:prstGeom>
          <a:noFill/>
          <a:ln>
            <a:noFill/>
          </a:ln>
        </p:spPr>
      </p:pic>
      <p:sp>
        <p:nvSpPr>
          <p:cNvPr id="411" name="Google Shape;411;g35f9a8e8af1_0_49"/>
          <p:cNvSpPr txBox="1"/>
          <p:nvPr>
            <p:ph idx="4294967295" type="body"/>
          </p:nvPr>
        </p:nvSpPr>
        <p:spPr>
          <a:xfrm>
            <a:off x="10180589" y="3136100"/>
            <a:ext cx="1191300" cy="578700"/>
          </a:xfrm>
          <a:prstGeom prst="rect">
            <a:avLst/>
          </a:prstGeom>
          <a:noFill/>
          <a:ln>
            <a:noFill/>
          </a:ln>
        </p:spPr>
        <p:txBody>
          <a:bodyPr anchorCtr="0" anchor="t" bIns="45700" lIns="91425" spcFirstLastPara="1" rIns="91425" wrap="square" tIns="45700">
            <a:normAutofit/>
          </a:bodyPr>
          <a:lstStyle/>
          <a:p>
            <a:pPr indent="0" lvl="0" marL="0" rtl="0" algn="l">
              <a:lnSpc>
                <a:spcPct val="150000"/>
              </a:lnSpc>
              <a:spcBef>
                <a:spcPts val="1000"/>
              </a:spcBef>
              <a:spcAft>
                <a:spcPts val="0"/>
              </a:spcAft>
              <a:buSzPts val="1800"/>
              <a:buNone/>
            </a:pPr>
            <a:r>
              <a:rPr b="1" lang="pl-PL" sz="2600">
                <a:solidFill>
                  <a:srgbClr val="EA9999"/>
                </a:solidFill>
                <a:latin typeface="Dosis"/>
                <a:ea typeface="Dosis"/>
                <a:cs typeface="Dosis"/>
                <a:sym typeface="Dosis"/>
              </a:rPr>
              <a:t>FAŁSZ</a:t>
            </a:r>
            <a:endParaRPr b="1" sz="2600">
              <a:solidFill>
                <a:srgbClr val="EA9999"/>
              </a:solidFill>
              <a:latin typeface="Dosis"/>
              <a:ea typeface="Dosis"/>
              <a:cs typeface="Dosis"/>
              <a:sym typeface="Dosis"/>
            </a:endParaRPr>
          </a:p>
        </p:txBody>
      </p:sp>
      <p:sp>
        <p:nvSpPr>
          <p:cNvPr id="412" name="Google Shape;412;g35f9a8e8af1_0_49"/>
          <p:cNvSpPr txBox="1"/>
          <p:nvPr>
            <p:ph idx="4294967295" type="body"/>
          </p:nvPr>
        </p:nvSpPr>
        <p:spPr>
          <a:xfrm>
            <a:off x="717275" y="4474975"/>
            <a:ext cx="9563400" cy="578700"/>
          </a:xfrm>
          <a:prstGeom prst="rect">
            <a:avLst/>
          </a:prstGeom>
          <a:noFill/>
          <a:ln>
            <a:noFill/>
          </a:ln>
        </p:spPr>
        <p:txBody>
          <a:bodyPr anchorCtr="0" anchor="t" bIns="45700" lIns="91425" spcFirstLastPara="1" rIns="91425" wrap="square" tIns="45700">
            <a:noAutofit/>
          </a:bodyPr>
          <a:lstStyle/>
          <a:p>
            <a:pPr indent="-228600" lvl="0" marL="228600" rtl="0" algn="l">
              <a:lnSpc>
                <a:spcPct val="150000"/>
              </a:lnSpc>
              <a:spcBef>
                <a:spcPts val="1000"/>
              </a:spcBef>
              <a:spcAft>
                <a:spcPts val="0"/>
              </a:spcAft>
              <a:buClr>
                <a:schemeClr val="lt1"/>
              </a:buClr>
              <a:buSzPts val="2410"/>
              <a:buFont typeface="Dosis"/>
              <a:buChar char="•"/>
            </a:pPr>
            <a:r>
              <a:rPr lang="pl-PL" sz="2410">
                <a:solidFill>
                  <a:schemeClr val="lt1"/>
                </a:solidFill>
                <a:latin typeface="Dosis"/>
                <a:ea typeface="Dosis"/>
                <a:cs typeface="Dosis"/>
                <a:sym typeface="Dosis"/>
              </a:rPr>
              <a:t>Gdy coś w internecie sprawi, że poczuję się smutny lub przestraszony, powinienem od razu powiedzieć o tym dorosłemu</a:t>
            </a:r>
            <a:endParaRPr sz="2410">
              <a:solidFill>
                <a:schemeClr val="lt1"/>
              </a:solidFill>
              <a:latin typeface="Dosis"/>
              <a:ea typeface="Dosis"/>
              <a:cs typeface="Dosis"/>
              <a:sym typeface="Dosis"/>
            </a:endParaRPr>
          </a:p>
        </p:txBody>
      </p:sp>
      <p:sp>
        <p:nvSpPr>
          <p:cNvPr id="413" name="Google Shape;413;g35f9a8e8af1_0_49"/>
          <p:cNvSpPr txBox="1"/>
          <p:nvPr>
            <p:ph idx="4294967295" type="body"/>
          </p:nvPr>
        </p:nvSpPr>
        <p:spPr>
          <a:xfrm>
            <a:off x="9979154" y="4655775"/>
            <a:ext cx="1594200" cy="578700"/>
          </a:xfrm>
          <a:prstGeom prst="rect">
            <a:avLst/>
          </a:prstGeom>
          <a:noFill/>
          <a:ln>
            <a:noFill/>
          </a:ln>
        </p:spPr>
        <p:txBody>
          <a:bodyPr anchorCtr="0" anchor="t" bIns="45700" lIns="91425" spcFirstLastPara="1" rIns="91425" wrap="square" tIns="45700">
            <a:normAutofit/>
          </a:bodyPr>
          <a:lstStyle/>
          <a:p>
            <a:pPr indent="0" lvl="0" marL="0" rtl="0" algn="l">
              <a:lnSpc>
                <a:spcPct val="150000"/>
              </a:lnSpc>
              <a:spcBef>
                <a:spcPts val="1000"/>
              </a:spcBef>
              <a:spcAft>
                <a:spcPts val="0"/>
              </a:spcAft>
              <a:buSzPts val="1800"/>
              <a:buNone/>
            </a:pPr>
            <a:r>
              <a:rPr b="1" lang="pl-PL" sz="2600">
                <a:solidFill>
                  <a:srgbClr val="D9EAD3"/>
                </a:solidFill>
                <a:latin typeface="Dosis"/>
                <a:ea typeface="Dosis"/>
                <a:cs typeface="Dosis"/>
                <a:sym typeface="Dosis"/>
              </a:rPr>
              <a:t>PRAWDA</a:t>
            </a:r>
            <a:endParaRPr b="1" sz="2600">
              <a:solidFill>
                <a:srgbClr val="D9EAD3"/>
              </a:solidFill>
              <a:latin typeface="Dosis"/>
              <a:ea typeface="Dosis"/>
              <a:cs typeface="Dosis"/>
              <a:sym typeface="Dosis"/>
            </a:endParaRPr>
          </a:p>
        </p:txBody>
      </p:sp>
      <p:sp>
        <p:nvSpPr>
          <p:cNvPr id="414" name="Google Shape;414;g35f9a8e8af1_0_49"/>
          <p:cNvSpPr txBox="1"/>
          <p:nvPr>
            <p:ph idx="4294967295" type="body"/>
          </p:nvPr>
        </p:nvSpPr>
        <p:spPr>
          <a:xfrm>
            <a:off x="717275" y="2195325"/>
            <a:ext cx="10287000" cy="578700"/>
          </a:xfrm>
          <a:prstGeom prst="rect">
            <a:avLst/>
          </a:prstGeom>
          <a:noFill/>
          <a:ln>
            <a:noFill/>
          </a:ln>
        </p:spPr>
        <p:txBody>
          <a:bodyPr anchorCtr="0" anchor="t" bIns="45700" lIns="91425" spcFirstLastPara="1" rIns="91425" wrap="square" tIns="45700">
            <a:noAutofit/>
          </a:bodyPr>
          <a:lstStyle/>
          <a:p>
            <a:pPr indent="-228600" lvl="0" marL="228600" rtl="0" algn="l">
              <a:lnSpc>
                <a:spcPct val="150000"/>
              </a:lnSpc>
              <a:spcBef>
                <a:spcPts val="1000"/>
              </a:spcBef>
              <a:spcAft>
                <a:spcPts val="0"/>
              </a:spcAft>
              <a:buClr>
                <a:schemeClr val="lt1"/>
              </a:buClr>
              <a:buSzPts val="2410"/>
              <a:buFont typeface="Dosis"/>
              <a:buChar char="•"/>
            </a:pPr>
            <a:r>
              <a:rPr lang="pl-PL" sz="2410">
                <a:solidFill>
                  <a:schemeClr val="lt1"/>
                </a:solidFill>
                <a:latin typeface="Dosis"/>
                <a:ea typeface="Dosis"/>
                <a:cs typeface="Dosis"/>
                <a:sym typeface="Dosis"/>
              </a:rPr>
              <a:t>Wszystko, co znajdziemy w internecie (zdjęcia, filmy, teksty), zawsze jest prawdziwe.</a:t>
            </a:r>
            <a:endParaRPr sz="2410">
              <a:solidFill>
                <a:schemeClr val="lt1"/>
              </a:solidFill>
              <a:latin typeface="Dosis"/>
              <a:ea typeface="Dosis"/>
              <a:cs typeface="Dosis"/>
              <a:sym typeface="Dosis"/>
            </a:endParaRPr>
          </a:p>
        </p:txBody>
      </p:sp>
      <p:sp>
        <p:nvSpPr>
          <p:cNvPr id="415" name="Google Shape;415;g35f9a8e8af1_0_49"/>
          <p:cNvSpPr txBox="1"/>
          <p:nvPr>
            <p:ph idx="4294967295" type="body"/>
          </p:nvPr>
        </p:nvSpPr>
        <p:spPr>
          <a:xfrm>
            <a:off x="10790189" y="2195325"/>
            <a:ext cx="1191300" cy="578700"/>
          </a:xfrm>
          <a:prstGeom prst="rect">
            <a:avLst/>
          </a:prstGeom>
          <a:noFill/>
          <a:ln>
            <a:noFill/>
          </a:ln>
        </p:spPr>
        <p:txBody>
          <a:bodyPr anchorCtr="0" anchor="t" bIns="45700" lIns="91425" spcFirstLastPara="1" rIns="91425" wrap="square" tIns="45700">
            <a:normAutofit/>
          </a:bodyPr>
          <a:lstStyle/>
          <a:p>
            <a:pPr indent="0" lvl="0" marL="0" rtl="0" algn="l">
              <a:lnSpc>
                <a:spcPct val="150000"/>
              </a:lnSpc>
              <a:spcBef>
                <a:spcPts val="1000"/>
              </a:spcBef>
              <a:spcAft>
                <a:spcPts val="0"/>
              </a:spcAft>
              <a:buSzPts val="1800"/>
              <a:buNone/>
            </a:pPr>
            <a:r>
              <a:rPr b="1" lang="pl-PL" sz="2600">
                <a:solidFill>
                  <a:srgbClr val="EA9999"/>
                </a:solidFill>
                <a:latin typeface="Dosis"/>
                <a:ea typeface="Dosis"/>
                <a:cs typeface="Dosis"/>
                <a:sym typeface="Dosis"/>
              </a:rPr>
              <a:t>FAŁSZ</a:t>
            </a:r>
            <a:endParaRPr b="1" sz="2600">
              <a:solidFill>
                <a:srgbClr val="EA9999"/>
              </a:solidFill>
              <a:latin typeface="Dosis"/>
              <a:ea typeface="Dosis"/>
              <a:cs typeface="Dosis"/>
              <a:sym typeface="Dosis"/>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414"/>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415"/>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409"/>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411"/>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412"/>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413"/>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00A2C8"/>
        </a:solidFill>
      </p:bgPr>
    </p:bg>
    <p:spTree>
      <p:nvGrpSpPr>
        <p:cNvPr id="419" name="Shape 419"/>
        <p:cNvGrpSpPr/>
        <p:nvPr/>
      </p:nvGrpSpPr>
      <p:grpSpPr>
        <a:xfrm>
          <a:off x="0" y="0"/>
          <a:ext cx="0" cy="0"/>
          <a:chOff x="0" y="0"/>
          <a:chExt cx="0" cy="0"/>
        </a:xfrm>
      </p:grpSpPr>
      <p:sp>
        <p:nvSpPr>
          <p:cNvPr id="420" name="Google Shape;420;p17"/>
          <p:cNvSpPr txBox="1"/>
          <p:nvPr>
            <p:ph idx="4294967295" type="title"/>
          </p:nvPr>
        </p:nvSpPr>
        <p:spPr>
          <a:xfrm>
            <a:off x="838200" y="365125"/>
            <a:ext cx="10515600" cy="13257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b="1" lang="pl-PL">
                <a:solidFill>
                  <a:schemeClr val="lt1"/>
                </a:solidFill>
                <a:latin typeface="Dosis"/>
                <a:ea typeface="Dosis"/>
                <a:cs typeface="Dosis"/>
                <a:sym typeface="Dosis"/>
              </a:rPr>
              <a:t>Zasady bezpieczeństwa dzieci w sieci</a:t>
            </a:r>
            <a:endParaRPr b="1">
              <a:solidFill>
                <a:schemeClr val="lt1"/>
              </a:solidFill>
              <a:latin typeface="Dosis"/>
              <a:ea typeface="Dosis"/>
              <a:cs typeface="Dosis"/>
              <a:sym typeface="Dosis"/>
            </a:endParaRPr>
          </a:p>
        </p:txBody>
      </p:sp>
      <p:pic>
        <p:nvPicPr>
          <p:cNvPr id="421" name="Google Shape;421;p17" title="cyberjanek - grafiki-scene4-480p-251124 (2).gif"/>
          <p:cNvPicPr preferRelativeResize="0"/>
          <p:nvPr/>
        </p:nvPicPr>
        <p:blipFill rotWithShape="1">
          <a:blip r:embed="rId3">
            <a:alphaModFix/>
          </a:blip>
          <a:srcRect b="0" l="0" r="55321" t="0"/>
          <a:stretch/>
        </p:blipFill>
        <p:spPr>
          <a:xfrm>
            <a:off x="7784525" y="1143375"/>
            <a:ext cx="3925124" cy="4943650"/>
          </a:xfrm>
          <a:prstGeom prst="rect">
            <a:avLst/>
          </a:prstGeom>
          <a:noFill/>
          <a:ln>
            <a:noFill/>
          </a:ln>
        </p:spPr>
      </p:pic>
      <p:sp>
        <p:nvSpPr>
          <p:cNvPr id="422" name="Google Shape;422;p17"/>
          <p:cNvSpPr txBox="1"/>
          <p:nvPr>
            <p:ph idx="4294967295" type="body"/>
          </p:nvPr>
        </p:nvSpPr>
        <p:spPr>
          <a:xfrm>
            <a:off x="970500" y="2140875"/>
            <a:ext cx="7350900" cy="4351200"/>
          </a:xfrm>
          <a:prstGeom prst="rect">
            <a:avLst/>
          </a:prstGeom>
          <a:noFill/>
          <a:ln>
            <a:noFill/>
          </a:ln>
        </p:spPr>
        <p:txBody>
          <a:bodyPr anchorCtr="0" anchor="t" bIns="45700" lIns="91425" spcFirstLastPara="1" rIns="91425" wrap="square" tIns="45700">
            <a:normAutofit lnSpcReduction="10000"/>
          </a:bodyPr>
          <a:lstStyle/>
          <a:p>
            <a:pPr indent="-228600" lvl="0" marL="228600" rtl="0" algn="l">
              <a:lnSpc>
                <a:spcPct val="150000"/>
              </a:lnSpc>
              <a:spcBef>
                <a:spcPts val="1000"/>
              </a:spcBef>
              <a:spcAft>
                <a:spcPts val="0"/>
              </a:spcAft>
              <a:buClr>
                <a:schemeClr val="lt1"/>
              </a:buClr>
              <a:buSzPts val="2000"/>
              <a:buFont typeface="Dosis"/>
              <a:buChar char="•"/>
            </a:pPr>
            <a:r>
              <a:rPr lang="pl-PL" sz="2000">
                <a:solidFill>
                  <a:schemeClr val="lt1"/>
                </a:solidFill>
                <a:latin typeface="Dosis"/>
                <a:ea typeface="Dosis"/>
                <a:cs typeface="Dosis"/>
                <a:sym typeface="Dosis"/>
              </a:rPr>
              <a:t>Będę używać długich i trudnych haseł</a:t>
            </a:r>
            <a:endParaRPr>
              <a:solidFill>
                <a:schemeClr val="lt1"/>
              </a:solidFill>
              <a:latin typeface="Dosis"/>
              <a:ea typeface="Dosis"/>
              <a:cs typeface="Dosis"/>
              <a:sym typeface="Dosis"/>
            </a:endParaRPr>
          </a:p>
          <a:p>
            <a:pPr indent="-228600" lvl="0" marL="228600" rtl="0" algn="l">
              <a:lnSpc>
                <a:spcPct val="150000"/>
              </a:lnSpc>
              <a:spcBef>
                <a:spcPts val="1000"/>
              </a:spcBef>
              <a:spcAft>
                <a:spcPts val="0"/>
              </a:spcAft>
              <a:buClr>
                <a:schemeClr val="lt1"/>
              </a:buClr>
              <a:buSzPts val="2000"/>
              <a:buFont typeface="Dosis"/>
              <a:buChar char="•"/>
            </a:pPr>
            <a:r>
              <a:rPr lang="pl-PL" sz="2000">
                <a:solidFill>
                  <a:schemeClr val="lt1"/>
                </a:solidFill>
                <a:latin typeface="Dosis"/>
                <a:ea typeface="Dosis"/>
                <a:cs typeface="Dosis"/>
                <a:sym typeface="Dosis"/>
              </a:rPr>
              <a:t>Nie będę szukać materiałów nieodpowiednich dla dzieci</a:t>
            </a:r>
            <a:endParaRPr>
              <a:solidFill>
                <a:schemeClr val="lt1"/>
              </a:solidFill>
              <a:latin typeface="Dosis"/>
              <a:ea typeface="Dosis"/>
              <a:cs typeface="Dosis"/>
              <a:sym typeface="Dosis"/>
            </a:endParaRPr>
          </a:p>
          <a:p>
            <a:pPr indent="-228600" lvl="0" marL="228600" rtl="0" algn="l">
              <a:lnSpc>
                <a:spcPct val="150000"/>
              </a:lnSpc>
              <a:spcBef>
                <a:spcPts val="1000"/>
              </a:spcBef>
              <a:spcAft>
                <a:spcPts val="0"/>
              </a:spcAft>
              <a:buClr>
                <a:schemeClr val="lt1"/>
              </a:buClr>
              <a:buSzPts val="2000"/>
              <a:buFont typeface="Dosis"/>
              <a:buChar char="•"/>
            </a:pPr>
            <a:r>
              <a:rPr lang="pl-PL" sz="2000">
                <a:solidFill>
                  <a:schemeClr val="lt1"/>
                </a:solidFill>
                <a:latin typeface="Dosis"/>
                <a:ea typeface="Dosis"/>
                <a:cs typeface="Dosis"/>
                <a:sym typeface="Dosis"/>
              </a:rPr>
              <a:t>Będą osobą miłą i kulturalną w Internecie</a:t>
            </a:r>
            <a:endParaRPr>
              <a:solidFill>
                <a:schemeClr val="lt1"/>
              </a:solidFill>
              <a:latin typeface="Dosis"/>
              <a:ea typeface="Dosis"/>
              <a:cs typeface="Dosis"/>
              <a:sym typeface="Dosis"/>
            </a:endParaRPr>
          </a:p>
          <a:p>
            <a:pPr indent="-228600" lvl="0" marL="228600" rtl="0" algn="l">
              <a:lnSpc>
                <a:spcPct val="150000"/>
              </a:lnSpc>
              <a:spcBef>
                <a:spcPts val="1000"/>
              </a:spcBef>
              <a:spcAft>
                <a:spcPts val="0"/>
              </a:spcAft>
              <a:buClr>
                <a:schemeClr val="lt1"/>
              </a:buClr>
              <a:buSzPts val="2000"/>
              <a:buFont typeface="Dosis"/>
              <a:buChar char="•"/>
            </a:pPr>
            <a:r>
              <a:rPr lang="pl-PL" sz="2000">
                <a:solidFill>
                  <a:schemeClr val="lt1"/>
                </a:solidFill>
                <a:latin typeface="Dosis"/>
                <a:ea typeface="Dosis"/>
                <a:cs typeface="Dosis"/>
                <a:sym typeface="Dosis"/>
              </a:rPr>
              <a:t>Będę pytać starszych, gdy coś wyda mi się niepokojące</a:t>
            </a:r>
            <a:endParaRPr>
              <a:solidFill>
                <a:schemeClr val="lt1"/>
              </a:solidFill>
              <a:latin typeface="Dosis"/>
              <a:ea typeface="Dosis"/>
              <a:cs typeface="Dosis"/>
              <a:sym typeface="Dosis"/>
            </a:endParaRPr>
          </a:p>
          <a:p>
            <a:pPr indent="-228600" lvl="0" marL="228600" rtl="0" algn="l">
              <a:lnSpc>
                <a:spcPct val="150000"/>
              </a:lnSpc>
              <a:spcBef>
                <a:spcPts val="1000"/>
              </a:spcBef>
              <a:spcAft>
                <a:spcPts val="0"/>
              </a:spcAft>
              <a:buClr>
                <a:schemeClr val="lt1"/>
              </a:buClr>
              <a:buSzPts val="2000"/>
              <a:buFont typeface="Dosis"/>
              <a:buChar char="•"/>
            </a:pPr>
            <a:r>
              <a:rPr lang="pl-PL" sz="2000">
                <a:solidFill>
                  <a:schemeClr val="lt1"/>
                </a:solidFill>
                <a:latin typeface="Dosis"/>
                <a:ea typeface="Dosis"/>
                <a:cs typeface="Dosis"/>
                <a:sym typeface="Dosis"/>
              </a:rPr>
              <a:t>Nie będę udostępniać wrażliwych informacji</a:t>
            </a:r>
            <a:endParaRPr>
              <a:solidFill>
                <a:schemeClr val="lt1"/>
              </a:solidFill>
              <a:latin typeface="Dosis"/>
              <a:ea typeface="Dosis"/>
              <a:cs typeface="Dosis"/>
              <a:sym typeface="Dosis"/>
            </a:endParaRPr>
          </a:p>
          <a:p>
            <a:pPr indent="-228600" lvl="0" marL="228600" rtl="0" algn="l">
              <a:lnSpc>
                <a:spcPct val="150000"/>
              </a:lnSpc>
              <a:spcBef>
                <a:spcPts val="1000"/>
              </a:spcBef>
              <a:spcAft>
                <a:spcPts val="0"/>
              </a:spcAft>
              <a:buClr>
                <a:schemeClr val="lt1"/>
              </a:buClr>
              <a:buSzPts val="2000"/>
              <a:buFont typeface="Dosis"/>
              <a:buChar char="•"/>
            </a:pPr>
            <a:r>
              <a:rPr lang="pl-PL" sz="2000">
                <a:solidFill>
                  <a:schemeClr val="lt1"/>
                </a:solidFill>
                <a:latin typeface="Dosis"/>
                <a:ea typeface="Dosis"/>
                <a:cs typeface="Dosis"/>
                <a:sym typeface="Dosis"/>
              </a:rPr>
              <a:t>Zachowam ostrożność w kontaktach z nieznajomymi</a:t>
            </a:r>
            <a:endParaRPr>
              <a:solidFill>
                <a:schemeClr val="lt1"/>
              </a:solidFill>
              <a:latin typeface="Dosis"/>
              <a:ea typeface="Dosis"/>
              <a:cs typeface="Dosis"/>
              <a:sym typeface="Dosis"/>
            </a:endParaRPr>
          </a:p>
          <a:p>
            <a:pPr indent="-228600" lvl="0" marL="228600" rtl="0" algn="l">
              <a:lnSpc>
                <a:spcPct val="150000"/>
              </a:lnSpc>
              <a:spcBef>
                <a:spcPts val="1000"/>
              </a:spcBef>
              <a:spcAft>
                <a:spcPts val="0"/>
              </a:spcAft>
              <a:buClr>
                <a:schemeClr val="lt1"/>
              </a:buClr>
              <a:buSzPts val="2000"/>
              <a:buFont typeface="Dosis"/>
              <a:buChar char="•"/>
            </a:pPr>
            <a:r>
              <a:rPr lang="pl-PL" sz="2000">
                <a:solidFill>
                  <a:schemeClr val="lt1"/>
                </a:solidFill>
                <a:latin typeface="Dosis"/>
                <a:ea typeface="Dosis"/>
                <a:cs typeface="Dosis"/>
                <a:sym typeface="Dosis"/>
              </a:rPr>
              <a:t>Nie będę otwierać podejrzanych wiadomości i linków</a:t>
            </a:r>
            <a:endParaRPr>
              <a:solidFill>
                <a:schemeClr val="lt1"/>
              </a:solidFill>
              <a:latin typeface="Dosis"/>
              <a:ea typeface="Dosis"/>
              <a:cs typeface="Dosis"/>
              <a:sym typeface="Dosis"/>
            </a:endParaRPr>
          </a:p>
          <a:p>
            <a:pPr indent="-228600" lvl="0" marL="228600" rtl="0" algn="l">
              <a:lnSpc>
                <a:spcPct val="150000"/>
              </a:lnSpc>
              <a:spcBef>
                <a:spcPts val="1000"/>
              </a:spcBef>
              <a:spcAft>
                <a:spcPts val="0"/>
              </a:spcAft>
              <a:buClr>
                <a:schemeClr val="lt1"/>
              </a:buClr>
              <a:buSzPts val="2000"/>
              <a:buFont typeface="Dosis"/>
              <a:buChar char="•"/>
            </a:pPr>
            <a:r>
              <a:rPr lang="pl-PL" sz="2000">
                <a:solidFill>
                  <a:schemeClr val="lt1"/>
                </a:solidFill>
                <a:latin typeface="Dosis"/>
                <a:ea typeface="Dosis"/>
                <a:cs typeface="Dosis"/>
                <a:sym typeface="Dosis"/>
              </a:rPr>
              <a:t>Nie będę wierzyć we wszystko, co zobaczę w Internecie</a:t>
            </a:r>
            <a:endParaRPr>
              <a:solidFill>
                <a:schemeClr val="lt1"/>
              </a:solidFill>
              <a:latin typeface="Dosis"/>
              <a:ea typeface="Dosis"/>
              <a:cs typeface="Dosis"/>
              <a:sym typeface="Dosis"/>
            </a:endParaRPr>
          </a:p>
        </p:txBody>
      </p:sp>
      <p:pic>
        <p:nvPicPr>
          <p:cNvPr id="423" name="Google Shape;423;p17"/>
          <p:cNvPicPr preferRelativeResize="0"/>
          <p:nvPr/>
        </p:nvPicPr>
        <p:blipFill rotWithShape="1">
          <a:blip r:embed="rId4">
            <a:alphaModFix/>
          </a:blip>
          <a:srcRect b="0" l="0" r="0" t="0"/>
          <a:stretch/>
        </p:blipFill>
        <p:spPr>
          <a:xfrm rot="-639459">
            <a:off x="7537300" y="4818225"/>
            <a:ext cx="936300" cy="1192501"/>
          </a:xfrm>
          <a:prstGeom prst="rect">
            <a:avLst/>
          </a:prstGeom>
          <a:noFill/>
          <a:ln>
            <a:noFill/>
          </a:ln>
        </p:spPr>
      </p:pic>
      <p:pic>
        <p:nvPicPr>
          <p:cNvPr id="424" name="Google Shape;424;p17"/>
          <p:cNvPicPr preferRelativeResize="0"/>
          <p:nvPr/>
        </p:nvPicPr>
        <p:blipFill rotWithShape="1">
          <a:blip r:embed="rId5">
            <a:alphaModFix/>
          </a:blip>
          <a:srcRect b="0" l="0" r="0" t="0"/>
          <a:stretch/>
        </p:blipFill>
        <p:spPr>
          <a:xfrm rot="573155">
            <a:off x="7110273" y="2141330"/>
            <a:ext cx="1179603" cy="1179012"/>
          </a:xfrm>
          <a:prstGeom prst="rect">
            <a:avLst/>
          </a:prstGeom>
          <a:noFill/>
          <a:ln>
            <a:noFill/>
          </a:ln>
        </p:spPr>
      </p:pic>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9" name="Shape 429"/>
        <p:cNvGrpSpPr/>
        <p:nvPr/>
      </p:nvGrpSpPr>
      <p:grpSpPr>
        <a:xfrm>
          <a:off x="0" y="0"/>
          <a:ext cx="0" cy="0"/>
          <a:chOff x="0" y="0"/>
          <a:chExt cx="0" cy="0"/>
        </a:xfrm>
      </p:grpSpPr>
      <p:pic>
        <p:nvPicPr>
          <p:cNvPr id="430" name="Google Shape;430;p18" title="cyberjanek - grafiki-scene4-480p-251124 (3).gif"/>
          <p:cNvPicPr preferRelativeResize="0"/>
          <p:nvPr/>
        </p:nvPicPr>
        <p:blipFill rotWithShape="1">
          <a:blip r:embed="rId3">
            <a:alphaModFix/>
          </a:blip>
          <a:srcRect b="0" l="0" r="55502" t="0"/>
          <a:stretch/>
        </p:blipFill>
        <p:spPr>
          <a:xfrm>
            <a:off x="594725" y="1775800"/>
            <a:ext cx="3806474" cy="4813600"/>
          </a:xfrm>
          <a:prstGeom prst="rect">
            <a:avLst/>
          </a:prstGeom>
          <a:noFill/>
          <a:ln>
            <a:noFill/>
          </a:ln>
        </p:spPr>
      </p:pic>
      <p:sp>
        <p:nvSpPr>
          <p:cNvPr id="431" name="Google Shape;431;p18"/>
          <p:cNvSpPr txBox="1"/>
          <p:nvPr>
            <p:ph idx="4294967295" type="title"/>
          </p:nvPr>
        </p:nvSpPr>
        <p:spPr>
          <a:xfrm>
            <a:off x="441325" y="450098"/>
            <a:ext cx="10515600" cy="13257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b="1" lang="pl-PL">
                <a:solidFill>
                  <a:schemeClr val="lt1"/>
                </a:solidFill>
                <a:latin typeface="Dosis"/>
                <a:ea typeface="Dosis"/>
                <a:cs typeface="Dosis"/>
                <a:sym typeface="Dosis"/>
              </a:rPr>
              <a:t>Twój paszport</a:t>
            </a:r>
            <a:endParaRPr b="1">
              <a:solidFill>
                <a:schemeClr val="lt1"/>
              </a:solidFill>
              <a:latin typeface="Dosis"/>
              <a:ea typeface="Dosis"/>
              <a:cs typeface="Dosis"/>
              <a:sym typeface="Dosis"/>
            </a:endParaRPr>
          </a:p>
          <a:p>
            <a:pPr indent="0" lvl="0" marL="0" rtl="0" algn="l">
              <a:lnSpc>
                <a:spcPct val="90000"/>
              </a:lnSpc>
              <a:spcBef>
                <a:spcPts val="0"/>
              </a:spcBef>
              <a:spcAft>
                <a:spcPts val="0"/>
              </a:spcAft>
              <a:buClr>
                <a:schemeClr val="dk1"/>
              </a:buClr>
              <a:buSzPts val="4400"/>
              <a:buFont typeface="Calibri"/>
              <a:buNone/>
            </a:pPr>
            <a:r>
              <a:rPr b="1" lang="pl-PL">
                <a:solidFill>
                  <a:schemeClr val="lt1"/>
                </a:solidFill>
                <a:latin typeface="Dosis"/>
                <a:ea typeface="Dosis"/>
                <a:cs typeface="Dosis"/>
                <a:sym typeface="Dosis"/>
              </a:rPr>
              <a:t>do bezpiecznego Internetu</a:t>
            </a:r>
            <a:endParaRPr b="1">
              <a:solidFill>
                <a:schemeClr val="lt1"/>
              </a:solidFill>
              <a:latin typeface="Dosis"/>
              <a:ea typeface="Dosis"/>
              <a:cs typeface="Dosis"/>
              <a:sym typeface="Dosis"/>
            </a:endParaRPr>
          </a:p>
        </p:txBody>
      </p:sp>
      <p:pic>
        <p:nvPicPr>
          <p:cNvPr id="432" name="Google Shape;432;p18"/>
          <p:cNvPicPr preferRelativeResize="0"/>
          <p:nvPr/>
        </p:nvPicPr>
        <p:blipFill rotWithShape="1">
          <a:blip r:embed="rId4">
            <a:alphaModFix/>
          </a:blip>
          <a:srcRect b="0" l="0" r="0" t="0"/>
          <a:stretch/>
        </p:blipFill>
        <p:spPr>
          <a:xfrm rot="1055983">
            <a:off x="5682898" y="2815975"/>
            <a:ext cx="826224" cy="826224"/>
          </a:xfrm>
          <a:prstGeom prst="rect">
            <a:avLst/>
          </a:prstGeom>
          <a:noFill/>
          <a:ln>
            <a:noFill/>
          </a:ln>
        </p:spPr>
      </p:pic>
      <p:pic>
        <p:nvPicPr>
          <p:cNvPr id="433" name="Google Shape;433;p18"/>
          <p:cNvPicPr preferRelativeResize="0"/>
          <p:nvPr/>
        </p:nvPicPr>
        <p:blipFill rotWithShape="1">
          <a:blip r:embed="rId5">
            <a:alphaModFix/>
          </a:blip>
          <a:srcRect b="0" l="0" r="0" t="0"/>
          <a:stretch/>
        </p:blipFill>
        <p:spPr>
          <a:xfrm rot="-1439301">
            <a:off x="4227365" y="3981400"/>
            <a:ext cx="788592" cy="788605"/>
          </a:xfrm>
          <a:prstGeom prst="rect">
            <a:avLst/>
          </a:prstGeom>
          <a:noFill/>
          <a:ln>
            <a:noFill/>
          </a:ln>
        </p:spPr>
      </p:pic>
      <p:pic>
        <p:nvPicPr>
          <p:cNvPr id="434" name="Google Shape;434;p18"/>
          <p:cNvPicPr preferRelativeResize="0"/>
          <p:nvPr/>
        </p:nvPicPr>
        <p:blipFill rotWithShape="1">
          <a:blip r:embed="rId6">
            <a:alphaModFix/>
          </a:blip>
          <a:srcRect b="0" l="0" r="0" t="0"/>
          <a:stretch/>
        </p:blipFill>
        <p:spPr>
          <a:xfrm>
            <a:off x="7201550" y="569450"/>
            <a:ext cx="3950651" cy="5587651"/>
          </a:xfrm>
          <a:prstGeom prst="rect">
            <a:avLst/>
          </a:prstGeom>
          <a:noFill/>
          <a:ln>
            <a:noFill/>
          </a:ln>
          <a:effectLst>
            <a:outerShdw blurRad="57150" rotWithShape="0" algn="bl" dir="5400000" dist="19050">
              <a:srgbClr val="000000">
                <a:alpha val="49411"/>
              </a:srgbClr>
            </a:outerShdw>
          </a:effectLst>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7" name="Shape 127"/>
        <p:cNvGrpSpPr/>
        <p:nvPr/>
      </p:nvGrpSpPr>
      <p:grpSpPr>
        <a:xfrm>
          <a:off x="0" y="0"/>
          <a:ext cx="0" cy="0"/>
          <a:chOff x="0" y="0"/>
          <a:chExt cx="0" cy="0"/>
        </a:xfrm>
      </p:grpSpPr>
      <p:pic>
        <p:nvPicPr>
          <p:cNvPr id="128" name="Google Shape;128;p2"/>
          <p:cNvPicPr preferRelativeResize="0"/>
          <p:nvPr/>
        </p:nvPicPr>
        <p:blipFill rotWithShape="1">
          <a:blip r:embed="rId3">
            <a:alphaModFix/>
          </a:blip>
          <a:srcRect b="0" l="0" r="4997" t="0"/>
          <a:stretch/>
        </p:blipFill>
        <p:spPr>
          <a:xfrm>
            <a:off x="5390300" y="819650"/>
            <a:ext cx="6587176" cy="5360225"/>
          </a:xfrm>
          <a:prstGeom prst="rect">
            <a:avLst/>
          </a:prstGeom>
          <a:noFill/>
          <a:ln>
            <a:noFill/>
          </a:ln>
        </p:spPr>
      </p:pic>
      <p:pic>
        <p:nvPicPr>
          <p:cNvPr id="129" name="Google Shape;129;p2" title="cyberjanek - grafiki-scene4-480p-251123.gif"/>
          <p:cNvPicPr preferRelativeResize="0"/>
          <p:nvPr/>
        </p:nvPicPr>
        <p:blipFill rotWithShape="1">
          <a:blip r:embed="rId4">
            <a:alphaModFix/>
          </a:blip>
          <a:srcRect b="0" l="2402" r="70817" t="0"/>
          <a:stretch/>
        </p:blipFill>
        <p:spPr>
          <a:xfrm>
            <a:off x="7463601" y="478500"/>
            <a:ext cx="2893649" cy="6080350"/>
          </a:xfrm>
          <a:prstGeom prst="rect">
            <a:avLst/>
          </a:prstGeom>
          <a:noFill/>
          <a:ln>
            <a:noFill/>
          </a:ln>
        </p:spPr>
      </p:pic>
      <p:sp>
        <p:nvSpPr>
          <p:cNvPr id="130" name="Google Shape;130;p2"/>
          <p:cNvSpPr txBox="1"/>
          <p:nvPr>
            <p:ph idx="4294967295" type="title"/>
          </p:nvPr>
        </p:nvSpPr>
        <p:spPr>
          <a:xfrm>
            <a:off x="838200" y="478500"/>
            <a:ext cx="10515600" cy="13257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b="1" lang="pl-PL">
                <a:solidFill>
                  <a:schemeClr val="lt1"/>
                </a:solidFill>
                <a:latin typeface="Dosis"/>
                <a:ea typeface="Dosis"/>
                <a:cs typeface="Dosis"/>
                <a:sym typeface="Dosis"/>
              </a:rPr>
              <a:t>Co znajduje się w Internecie?</a:t>
            </a:r>
            <a:endParaRPr b="1">
              <a:solidFill>
                <a:schemeClr val="lt1"/>
              </a:solidFill>
              <a:latin typeface="Dosis"/>
              <a:ea typeface="Dosis"/>
              <a:cs typeface="Dosis"/>
              <a:sym typeface="Dosis"/>
            </a:endParaRPr>
          </a:p>
        </p:txBody>
      </p:sp>
      <p:pic>
        <p:nvPicPr>
          <p:cNvPr id="131" name="Google Shape;131;p2"/>
          <p:cNvPicPr preferRelativeResize="0"/>
          <p:nvPr/>
        </p:nvPicPr>
        <p:blipFill rotWithShape="1">
          <a:blip r:embed="rId5">
            <a:alphaModFix/>
          </a:blip>
          <a:srcRect b="0" l="0" r="0" t="0"/>
          <a:stretch/>
        </p:blipFill>
        <p:spPr>
          <a:xfrm rot="-1802314">
            <a:off x="4257811" y="4463319"/>
            <a:ext cx="1391384" cy="1391388"/>
          </a:xfrm>
          <a:prstGeom prst="rect">
            <a:avLst/>
          </a:prstGeom>
          <a:noFill/>
          <a:ln>
            <a:noFill/>
          </a:ln>
        </p:spPr>
      </p:pic>
      <p:pic>
        <p:nvPicPr>
          <p:cNvPr id="132" name="Google Shape;132;p2"/>
          <p:cNvPicPr preferRelativeResize="0"/>
          <p:nvPr/>
        </p:nvPicPr>
        <p:blipFill rotWithShape="1">
          <a:blip r:embed="rId6">
            <a:alphaModFix/>
          </a:blip>
          <a:srcRect b="0" l="0" r="0" t="0"/>
          <a:stretch/>
        </p:blipFill>
        <p:spPr>
          <a:xfrm rot="-826418">
            <a:off x="722096" y="3326775"/>
            <a:ext cx="830950" cy="830950"/>
          </a:xfrm>
          <a:prstGeom prst="rect">
            <a:avLst/>
          </a:prstGeom>
          <a:noFill/>
          <a:ln>
            <a:noFill/>
          </a:ln>
        </p:spPr>
      </p:pic>
      <p:pic>
        <p:nvPicPr>
          <p:cNvPr id="133" name="Google Shape;133;p2"/>
          <p:cNvPicPr preferRelativeResize="0"/>
          <p:nvPr/>
        </p:nvPicPr>
        <p:blipFill rotWithShape="1">
          <a:blip r:embed="rId7">
            <a:alphaModFix/>
          </a:blip>
          <a:srcRect b="0" l="0" r="0" t="0"/>
          <a:stretch/>
        </p:blipFill>
        <p:spPr>
          <a:xfrm rot="789768">
            <a:off x="2527774" y="3248226"/>
            <a:ext cx="1108725" cy="1108725"/>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8" name="Shape 138"/>
        <p:cNvGrpSpPr/>
        <p:nvPr/>
      </p:nvGrpSpPr>
      <p:grpSpPr>
        <a:xfrm>
          <a:off x="0" y="0"/>
          <a:ext cx="0" cy="0"/>
          <a:chOff x="0" y="0"/>
          <a:chExt cx="0" cy="0"/>
        </a:xfrm>
      </p:grpSpPr>
      <p:pic>
        <p:nvPicPr>
          <p:cNvPr id="139" name="Google Shape;139;g3a9988041bd_0_30" title="dzieciaki-scene8-480p-251128.gif"/>
          <p:cNvPicPr preferRelativeResize="0"/>
          <p:nvPr/>
        </p:nvPicPr>
        <p:blipFill>
          <a:blip r:embed="rId3">
            <a:alphaModFix/>
          </a:blip>
          <a:stretch>
            <a:fillRect/>
          </a:stretch>
        </p:blipFill>
        <p:spPr>
          <a:xfrm>
            <a:off x="6" y="0"/>
            <a:ext cx="12191999" cy="6860680"/>
          </a:xfrm>
          <a:prstGeom prst="rect">
            <a:avLst/>
          </a:prstGeom>
          <a:noFill/>
          <a:ln>
            <a:noFill/>
          </a:ln>
        </p:spPr>
      </p:pic>
      <p:sp>
        <p:nvSpPr>
          <p:cNvPr id="140" name="Google Shape;140;g3a9988041bd_0_30"/>
          <p:cNvSpPr txBox="1"/>
          <p:nvPr>
            <p:ph idx="4294967295" type="title"/>
          </p:nvPr>
        </p:nvSpPr>
        <p:spPr>
          <a:xfrm>
            <a:off x="2808600" y="230325"/>
            <a:ext cx="5904600" cy="908400"/>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chemeClr val="dk1"/>
              </a:buClr>
              <a:buSzPts val="4400"/>
              <a:buFont typeface="Calibri"/>
              <a:buNone/>
            </a:pPr>
            <a:r>
              <a:rPr b="1" lang="pl-PL">
                <a:solidFill>
                  <a:schemeClr val="lt1"/>
                </a:solidFill>
                <a:latin typeface="Dosis"/>
                <a:ea typeface="Dosis"/>
                <a:cs typeface="Dosis"/>
                <a:sym typeface="Dosis"/>
              </a:rPr>
              <a:t>Drzwi do Internetu</a:t>
            </a:r>
            <a:endParaRPr b="1">
              <a:solidFill>
                <a:schemeClr val="lt1"/>
              </a:solidFill>
              <a:latin typeface="Dosis"/>
              <a:ea typeface="Dosis"/>
              <a:cs typeface="Dosis"/>
              <a:sym typeface="Dosis"/>
            </a:endParaRPr>
          </a:p>
        </p:txBody>
      </p:sp>
      <p:pic>
        <p:nvPicPr>
          <p:cNvPr id="141" name="Google Shape;141;g3a9988041bd_0_30" title="poziom-biel.png"/>
          <p:cNvPicPr preferRelativeResize="0"/>
          <p:nvPr/>
        </p:nvPicPr>
        <p:blipFill rotWithShape="1">
          <a:blip r:embed="rId4">
            <a:alphaModFix/>
          </a:blip>
          <a:srcRect b="32442" l="0" r="0" t="30216"/>
          <a:stretch/>
        </p:blipFill>
        <p:spPr>
          <a:xfrm>
            <a:off x="10620274" y="6214325"/>
            <a:ext cx="1393025" cy="52020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6" name="Shape 146"/>
        <p:cNvGrpSpPr/>
        <p:nvPr/>
      </p:nvGrpSpPr>
      <p:grpSpPr>
        <a:xfrm>
          <a:off x="0" y="0"/>
          <a:ext cx="0" cy="0"/>
          <a:chOff x="0" y="0"/>
          <a:chExt cx="0" cy="0"/>
        </a:xfrm>
      </p:grpSpPr>
      <p:pic>
        <p:nvPicPr>
          <p:cNvPr id="147" name="Google Shape;147;p5"/>
          <p:cNvPicPr preferRelativeResize="0"/>
          <p:nvPr/>
        </p:nvPicPr>
        <p:blipFill rotWithShape="1">
          <a:blip r:embed="rId3">
            <a:alphaModFix/>
          </a:blip>
          <a:srcRect b="0" l="6340" r="0" t="0"/>
          <a:stretch/>
        </p:blipFill>
        <p:spPr>
          <a:xfrm rot="-1524173">
            <a:off x="10236749" y="314221"/>
            <a:ext cx="3254425" cy="5695133"/>
          </a:xfrm>
          <a:prstGeom prst="rect">
            <a:avLst/>
          </a:prstGeom>
          <a:noFill/>
          <a:ln>
            <a:noFill/>
          </a:ln>
        </p:spPr>
      </p:pic>
      <p:sp>
        <p:nvSpPr>
          <p:cNvPr id="148" name="Google Shape;148;p5"/>
          <p:cNvSpPr txBox="1"/>
          <p:nvPr>
            <p:ph idx="4294967295" type="title"/>
          </p:nvPr>
        </p:nvSpPr>
        <p:spPr>
          <a:xfrm>
            <a:off x="838200" y="350950"/>
            <a:ext cx="10515600" cy="13257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b="1" lang="pl-PL">
                <a:solidFill>
                  <a:schemeClr val="lt1"/>
                </a:solidFill>
                <a:latin typeface="Dosis"/>
                <a:ea typeface="Dosis"/>
                <a:cs typeface="Dosis"/>
                <a:sym typeface="Dosis"/>
              </a:rPr>
              <a:t>Jak stworzyć bezpieczne hasło?</a:t>
            </a:r>
            <a:endParaRPr b="1">
              <a:solidFill>
                <a:schemeClr val="lt1"/>
              </a:solidFill>
              <a:latin typeface="Dosis"/>
              <a:ea typeface="Dosis"/>
              <a:cs typeface="Dosis"/>
              <a:sym typeface="Dosis"/>
            </a:endParaRPr>
          </a:p>
        </p:txBody>
      </p:sp>
      <p:sp>
        <p:nvSpPr>
          <p:cNvPr id="149" name="Google Shape;149;p5"/>
          <p:cNvSpPr txBox="1"/>
          <p:nvPr>
            <p:ph idx="4294967295" type="body"/>
          </p:nvPr>
        </p:nvSpPr>
        <p:spPr>
          <a:xfrm>
            <a:off x="724850" y="2066550"/>
            <a:ext cx="4131000" cy="4139700"/>
          </a:xfrm>
          <a:prstGeom prst="rect">
            <a:avLst/>
          </a:prstGeom>
          <a:noFill/>
          <a:ln>
            <a:noFill/>
          </a:ln>
        </p:spPr>
        <p:txBody>
          <a:bodyPr anchorCtr="0" anchor="t" bIns="45700" lIns="91425" spcFirstLastPara="1" rIns="91425" wrap="square" tIns="45700">
            <a:normAutofit lnSpcReduction="10000"/>
          </a:bodyPr>
          <a:lstStyle/>
          <a:p>
            <a:pPr indent="0" lvl="0" marL="0" rtl="0" algn="l">
              <a:lnSpc>
                <a:spcPct val="150000"/>
              </a:lnSpc>
              <a:spcBef>
                <a:spcPts val="1000"/>
              </a:spcBef>
              <a:spcAft>
                <a:spcPts val="0"/>
              </a:spcAft>
              <a:buClr>
                <a:schemeClr val="dk1"/>
              </a:buClr>
              <a:buSzPts val="2800"/>
              <a:buNone/>
            </a:pPr>
            <a:r>
              <a:rPr b="1" lang="pl-PL" sz="3100">
                <a:solidFill>
                  <a:schemeClr val="accent4"/>
                </a:solidFill>
                <a:latin typeface="Dosis"/>
                <a:ea typeface="Dosis"/>
                <a:cs typeface="Dosis"/>
                <a:sym typeface="Dosis"/>
              </a:rPr>
              <a:t>Dobre</a:t>
            </a:r>
            <a:r>
              <a:rPr b="1" lang="pl-PL" sz="3600">
                <a:solidFill>
                  <a:schemeClr val="accent4"/>
                </a:solidFill>
                <a:latin typeface="Dosis"/>
                <a:ea typeface="Dosis"/>
                <a:cs typeface="Dosis"/>
                <a:sym typeface="Dosis"/>
              </a:rPr>
              <a:t> </a:t>
            </a:r>
            <a:r>
              <a:rPr b="1" lang="pl-PL" sz="3100">
                <a:solidFill>
                  <a:schemeClr val="accent4"/>
                </a:solidFill>
                <a:latin typeface="Dosis"/>
                <a:ea typeface="Dosis"/>
                <a:cs typeface="Dosis"/>
                <a:sym typeface="Dosis"/>
              </a:rPr>
              <a:t>hasło jest: </a:t>
            </a:r>
            <a:endParaRPr b="1" sz="3100">
              <a:solidFill>
                <a:schemeClr val="accent4"/>
              </a:solidFill>
              <a:latin typeface="Dosis"/>
              <a:ea typeface="Dosis"/>
              <a:cs typeface="Dosis"/>
              <a:sym typeface="Dosis"/>
            </a:endParaRPr>
          </a:p>
          <a:p>
            <a:pPr indent="0" lvl="0" marL="0" rtl="0" algn="l">
              <a:lnSpc>
                <a:spcPct val="200000"/>
              </a:lnSpc>
              <a:spcBef>
                <a:spcPts val="1000"/>
              </a:spcBef>
              <a:spcAft>
                <a:spcPts val="0"/>
              </a:spcAft>
              <a:buSzPts val="1800"/>
              <a:buNone/>
            </a:pPr>
            <a:r>
              <a:rPr lang="pl-PL" sz="3000">
                <a:solidFill>
                  <a:schemeClr val="accent4"/>
                </a:solidFill>
                <a:latin typeface="Dosis"/>
                <a:ea typeface="Dosis"/>
                <a:cs typeface="Dosis"/>
                <a:sym typeface="Dosis"/>
              </a:rPr>
              <a:t>Dłuuuuuuuuuugie,</a:t>
            </a:r>
            <a:endParaRPr sz="3000">
              <a:solidFill>
                <a:schemeClr val="accent4"/>
              </a:solidFill>
              <a:latin typeface="Dosis"/>
              <a:ea typeface="Dosis"/>
              <a:cs typeface="Dosis"/>
              <a:sym typeface="Dosis"/>
            </a:endParaRPr>
          </a:p>
          <a:p>
            <a:pPr indent="0" lvl="0" marL="0" rtl="0" algn="l">
              <a:lnSpc>
                <a:spcPct val="200000"/>
              </a:lnSpc>
              <a:spcBef>
                <a:spcPts val="1000"/>
              </a:spcBef>
              <a:spcAft>
                <a:spcPts val="0"/>
              </a:spcAft>
              <a:buSzPts val="1800"/>
              <a:buNone/>
            </a:pPr>
            <a:r>
              <a:rPr lang="pl-PL" sz="3000">
                <a:solidFill>
                  <a:schemeClr val="accent4"/>
                </a:solidFill>
                <a:latin typeface="Dosis"/>
                <a:ea typeface="Dosis"/>
                <a:cs typeface="Dosis"/>
                <a:sym typeface="Dosis"/>
              </a:rPr>
              <a:t>trudne do odgadnięcia,</a:t>
            </a:r>
            <a:endParaRPr sz="3000">
              <a:solidFill>
                <a:schemeClr val="accent4"/>
              </a:solidFill>
              <a:latin typeface="Dosis"/>
              <a:ea typeface="Dosis"/>
              <a:cs typeface="Dosis"/>
              <a:sym typeface="Dosis"/>
            </a:endParaRPr>
          </a:p>
          <a:p>
            <a:pPr indent="0" lvl="0" marL="0" rtl="0" algn="l">
              <a:lnSpc>
                <a:spcPct val="200000"/>
              </a:lnSpc>
              <a:spcBef>
                <a:spcPts val="1000"/>
              </a:spcBef>
              <a:spcAft>
                <a:spcPts val="0"/>
              </a:spcAft>
              <a:buSzPts val="1800"/>
              <a:buNone/>
            </a:pPr>
            <a:r>
              <a:rPr lang="pl-PL" sz="3000">
                <a:solidFill>
                  <a:schemeClr val="accent4"/>
                </a:solidFill>
                <a:latin typeface="Dosis"/>
                <a:ea typeface="Dosis"/>
                <a:cs typeface="Dosis"/>
                <a:sym typeface="Dosis"/>
              </a:rPr>
              <a:t>tajne!</a:t>
            </a:r>
            <a:endParaRPr sz="3000">
              <a:solidFill>
                <a:schemeClr val="accent4"/>
              </a:solidFill>
              <a:latin typeface="Dosis"/>
              <a:ea typeface="Dosis"/>
              <a:cs typeface="Dosis"/>
              <a:sym typeface="Dosis"/>
            </a:endParaRPr>
          </a:p>
        </p:txBody>
      </p:sp>
      <p:pic>
        <p:nvPicPr>
          <p:cNvPr id="150" name="Google Shape;150;p5"/>
          <p:cNvPicPr preferRelativeResize="0"/>
          <p:nvPr/>
        </p:nvPicPr>
        <p:blipFill rotWithShape="1">
          <a:blip r:embed="rId4">
            <a:alphaModFix/>
          </a:blip>
          <a:srcRect b="0" l="0" r="0" t="0"/>
          <a:stretch/>
        </p:blipFill>
        <p:spPr>
          <a:xfrm>
            <a:off x="4172887" y="2502600"/>
            <a:ext cx="1128800" cy="1128800"/>
          </a:xfrm>
          <a:prstGeom prst="rect">
            <a:avLst/>
          </a:prstGeom>
          <a:noFill/>
          <a:ln>
            <a:noFill/>
          </a:ln>
        </p:spPr>
      </p:pic>
      <p:pic>
        <p:nvPicPr>
          <p:cNvPr id="151" name="Google Shape;151;p5"/>
          <p:cNvPicPr preferRelativeResize="0"/>
          <p:nvPr/>
        </p:nvPicPr>
        <p:blipFill rotWithShape="1">
          <a:blip r:embed="rId5">
            <a:alphaModFix/>
          </a:blip>
          <a:srcRect b="0" l="0" r="0" t="0"/>
          <a:stretch/>
        </p:blipFill>
        <p:spPr>
          <a:xfrm>
            <a:off x="4305375" y="3900625"/>
            <a:ext cx="863825" cy="863825"/>
          </a:xfrm>
          <a:prstGeom prst="rect">
            <a:avLst/>
          </a:prstGeom>
          <a:noFill/>
          <a:ln>
            <a:noFill/>
          </a:ln>
        </p:spPr>
      </p:pic>
      <p:pic>
        <p:nvPicPr>
          <p:cNvPr id="152" name="Google Shape;152;p5"/>
          <p:cNvPicPr preferRelativeResize="0"/>
          <p:nvPr/>
        </p:nvPicPr>
        <p:blipFill rotWithShape="1">
          <a:blip r:embed="rId6">
            <a:alphaModFix/>
          </a:blip>
          <a:srcRect b="0" l="0" r="0" t="0"/>
          <a:stretch/>
        </p:blipFill>
        <p:spPr>
          <a:xfrm>
            <a:off x="1941650" y="4840000"/>
            <a:ext cx="1128800" cy="112880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7" name="Shape 157"/>
        <p:cNvGrpSpPr/>
        <p:nvPr/>
      </p:nvGrpSpPr>
      <p:grpSpPr>
        <a:xfrm>
          <a:off x="0" y="0"/>
          <a:ext cx="0" cy="0"/>
          <a:chOff x="0" y="0"/>
          <a:chExt cx="0" cy="0"/>
        </a:xfrm>
      </p:grpSpPr>
      <p:pic>
        <p:nvPicPr>
          <p:cNvPr id="158" name="Google Shape;158;p32" title="cyberjanek - grafiki-scene4-480p-251124.gif"/>
          <p:cNvPicPr preferRelativeResize="0"/>
          <p:nvPr/>
        </p:nvPicPr>
        <p:blipFill rotWithShape="1">
          <a:blip r:embed="rId3">
            <a:alphaModFix/>
          </a:blip>
          <a:srcRect b="0" l="0" r="63705" t="0"/>
          <a:stretch/>
        </p:blipFill>
        <p:spPr>
          <a:xfrm rot="-1291640">
            <a:off x="9696181" y="225542"/>
            <a:ext cx="3797762" cy="5888293"/>
          </a:xfrm>
          <a:prstGeom prst="rect">
            <a:avLst/>
          </a:prstGeom>
          <a:noFill/>
          <a:ln>
            <a:noFill/>
          </a:ln>
        </p:spPr>
      </p:pic>
      <p:sp>
        <p:nvSpPr>
          <p:cNvPr id="159" name="Google Shape;159;p32"/>
          <p:cNvSpPr txBox="1"/>
          <p:nvPr>
            <p:ph idx="4294967295" type="title"/>
          </p:nvPr>
        </p:nvSpPr>
        <p:spPr>
          <a:xfrm>
            <a:off x="838200" y="350950"/>
            <a:ext cx="10515600" cy="13257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b="1" lang="pl-PL">
                <a:solidFill>
                  <a:schemeClr val="lt1"/>
                </a:solidFill>
                <a:latin typeface="Dosis"/>
                <a:ea typeface="Dosis"/>
                <a:cs typeface="Dosis"/>
                <a:sym typeface="Dosis"/>
              </a:rPr>
              <a:t>Jak stworzyć bezpieczne hasło?</a:t>
            </a:r>
            <a:endParaRPr b="1">
              <a:solidFill>
                <a:schemeClr val="lt1"/>
              </a:solidFill>
              <a:latin typeface="Dosis"/>
              <a:ea typeface="Dosis"/>
              <a:cs typeface="Dosis"/>
              <a:sym typeface="Dosis"/>
            </a:endParaRPr>
          </a:p>
        </p:txBody>
      </p:sp>
      <p:sp>
        <p:nvSpPr>
          <p:cNvPr id="160" name="Google Shape;160;p32"/>
          <p:cNvSpPr txBox="1"/>
          <p:nvPr>
            <p:ph idx="4294967295" type="body"/>
          </p:nvPr>
        </p:nvSpPr>
        <p:spPr>
          <a:xfrm>
            <a:off x="724850" y="2066550"/>
            <a:ext cx="4131000" cy="4139700"/>
          </a:xfrm>
          <a:prstGeom prst="rect">
            <a:avLst/>
          </a:prstGeom>
          <a:noFill/>
          <a:ln>
            <a:noFill/>
          </a:ln>
        </p:spPr>
        <p:txBody>
          <a:bodyPr anchorCtr="0" anchor="t" bIns="45700" lIns="91425" spcFirstLastPara="1" rIns="91425" wrap="square" tIns="45700">
            <a:normAutofit/>
          </a:bodyPr>
          <a:lstStyle/>
          <a:p>
            <a:pPr indent="0" lvl="0" marL="0" rtl="0" algn="l">
              <a:lnSpc>
                <a:spcPct val="150000"/>
              </a:lnSpc>
              <a:spcBef>
                <a:spcPts val="1000"/>
              </a:spcBef>
              <a:spcAft>
                <a:spcPts val="0"/>
              </a:spcAft>
              <a:buClr>
                <a:schemeClr val="dk1"/>
              </a:buClr>
              <a:buSzPts val="2800"/>
              <a:buNone/>
            </a:pPr>
            <a:r>
              <a:rPr b="1" lang="pl-PL" sz="3100">
                <a:solidFill>
                  <a:schemeClr val="accent4"/>
                </a:solidFill>
                <a:latin typeface="Dosis"/>
                <a:ea typeface="Dosis"/>
                <a:cs typeface="Dosis"/>
                <a:sym typeface="Dosis"/>
              </a:rPr>
              <a:t>Dobre</a:t>
            </a:r>
            <a:r>
              <a:rPr b="1" lang="pl-PL" sz="3600">
                <a:solidFill>
                  <a:schemeClr val="accent4"/>
                </a:solidFill>
                <a:latin typeface="Dosis"/>
                <a:ea typeface="Dosis"/>
                <a:cs typeface="Dosis"/>
                <a:sym typeface="Dosis"/>
              </a:rPr>
              <a:t> </a:t>
            </a:r>
            <a:r>
              <a:rPr b="1" lang="pl-PL" sz="3100">
                <a:solidFill>
                  <a:schemeClr val="accent4"/>
                </a:solidFill>
                <a:latin typeface="Dosis"/>
                <a:ea typeface="Dosis"/>
                <a:cs typeface="Dosis"/>
                <a:sym typeface="Dosis"/>
              </a:rPr>
              <a:t>hasło jest: </a:t>
            </a:r>
            <a:endParaRPr b="1" sz="3100">
              <a:solidFill>
                <a:schemeClr val="accent4"/>
              </a:solidFill>
              <a:latin typeface="Dosis"/>
              <a:ea typeface="Dosis"/>
              <a:cs typeface="Dosis"/>
              <a:sym typeface="Dosis"/>
            </a:endParaRPr>
          </a:p>
          <a:p>
            <a:pPr indent="0" lvl="0" marL="0" rtl="0" algn="l">
              <a:lnSpc>
                <a:spcPct val="200000"/>
              </a:lnSpc>
              <a:spcBef>
                <a:spcPts val="1000"/>
              </a:spcBef>
              <a:spcAft>
                <a:spcPts val="0"/>
              </a:spcAft>
              <a:buSzPts val="1800"/>
              <a:buNone/>
            </a:pPr>
            <a:r>
              <a:rPr lang="pl-PL" sz="3000">
                <a:solidFill>
                  <a:schemeClr val="accent4"/>
                </a:solidFill>
                <a:latin typeface="Dosis"/>
                <a:ea typeface="Dosis"/>
                <a:cs typeface="Dosis"/>
                <a:sym typeface="Dosis"/>
              </a:rPr>
              <a:t>Dłuuuuuuuuuugie,</a:t>
            </a:r>
            <a:endParaRPr sz="3000">
              <a:solidFill>
                <a:schemeClr val="accent4"/>
              </a:solidFill>
              <a:latin typeface="Dosis"/>
              <a:ea typeface="Dosis"/>
              <a:cs typeface="Dosis"/>
              <a:sym typeface="Dosis"/>
            </a:endParaRPr>
          </a:p>
          <a:p>
            <a:pPr indent="0" lvl="0" marL="0" rtl="0" algn="l">
              <a:lnSpc>
                <a:spcPct val="115000"/>
              </a:lnSpc>
              <a:spcBef>
                <a:spcPts val="1000"/>
              </a:spcBef>
              <a:spcAft>
                <a:spcPts val="0"/>
              </a:spcAft>
              <a:buSzPts val="1800"/>
              <a:buNone/>
            </a:pPr>
            <a:r>
              <a:rPr lang="pl-PL" sz="3000">
                <a:solidFill>
                  <a:schemeClr val="accent4"/>
                </a:solidFill>
                <a:latin typeface="Dosis"/>
                <a:ea typeface="Dosis"/>
                <a:cs typeface="Dosis"/>
                <a:sym typeface="Dosis"/>
              </a:rPr>
              <a:t>trudne do odgadnięcia,</a:t>
            </a:r>
            <a:br>
              <a:rPr lang="pl-PL" sz="3000">
                <a:solidFill>
                  <a:schemeClr val="accent4"/>
                </a:solidFill>
                <a:latin typeface="Dosis"/>
                <a:ea typeface="Dosis"/>
                <a:cs typeface="Dosis"/>
                <a:sym typeface="Dosis"/>
              </a:rPr>
            </a:br>
            <a:r>
              <a:rPr lang="pl-PL" sz="3000">
                <a:solidFill>
                  <a:schemeClr val="accent4"/>
                </a:solidFill>
                <a:latin typeface="Dosis"/>
                <a:ea typeface="Dosis"/>
                <a:cs typeface="Dosis"/>
                <a:sym typeface="Dosis"/>
              </a:rPr>
              <a:t>i łatwe do zapamiętania,</a:t>
            </a:r>
            <a:endParaRPr sz="3000">
              <a:solidFill>
                <a:schemeClr val="accent4"/>
              </a:solidFill>
              <a:latin typeface="Dosis"/>
              <a:ea typeface="Dosis"/>
              <a:cs typeface="Dosis"/>
              <a:sym typeface="Dosis"/>
            </a:endParaRPr>
          </a:p>
          <a:p>
            <a:pPr indent="0" lvl="0" marL="0" rtl="0" algn="l">
              <a:lnSpc>
                <a:spcPct val="200000"/>
              </a:lnSpc>
              <a:spcBef>
                <a:spcPts val="1000"/>
              </a:spcBef>
              <a:spcAft>
                <a:spcPts val="0"/>
              </a:spcAft>
              <a:buSzPts val="1800"/>
              <a:buNone/>
            </a:pPr>
            <a:r>
              <a:rPr lang="pl-PL" sz="3000">
                <a:solidFill>
                  <a:schemeClr val="accent4"/>
                </a:solidFill>
                <a:latin typeface="Dosis"/>
                <a:ea typeface="Dosis"/>
                <a:cs typeface="Dosis"/>
                <a:sym typeface="Dosis"/>
              </a:rPr>
              <a:t>tajne!</a:t>
            </a:r>
            <a:endParaRPr sz="3000">
              <a:solidFill>
                <a:schemeClr val="accent4"/>
              </a:solidFill>
              <a:latin typeface="Dosis"/>
              <a:ea typeface="Dosis"/>
              <a:cs typeface="Dosis"/>
              <a:sym typeface="Dosis"/>
            </a:endParaRPr>
          </a:p>
        </p:txBody>
      </p:sp>
      <p:sp>
        <p:nvSpPr>
          <p:cNvPr id="161" name="Google Shape;161;p32"/>
          <p:cNvSpPr txBox="1"/>
          <p:nvPr>
            <p:ph idx="4294967295" type="body"/>
          </p:nvPr>
        </p:nvSpPr>
        <p:spPr>
          <a:xfrm>
            <a:off x="6212150" y="2066550"/>
            <a:ext cx="5613900" cy="2877000"/>
          </a:xfrm>
          <a:prstGeom prst="rect">
            <a:avLst/>
          </a:prstGeom>
          <a:noFill/>
          <a:ln>
            <a:noFill/>
          </a:ln>
        </p:spPr>
        <p:txBody>
          <a:bodyPr anchorCtr="0" anchor="t" bIns="45700" lIns="91425" spcFirstLastPara="1" rIns="91425" wrap="square" tIns="45700">
            <a:normAutofit lnSpcReduction="20000"/>
          </a:bodyPr>
          <a:lstStyle/>
          <a:p>
            <a:pPr indent="0" lvl="0" marL="0" rtl="0" algn="l">
              <a:lnSpc>
                <a:spcPct val="150000"/>
              </a:lnSpc>
              <a:spcBef>
                <a:spcPts val="1000"/>
              </a:spcBef>
              <a:spcAft>
                <a:spcPts val="0"/>
              </a:spcAft>
              <a:buClr>
                <a:schemeClr val="dk1"/>
              </a:buClr>
              <a:buSzPts val="3294"/>
              <a:buNone/>
            </a:pPr>
            <a:r>
              <a:rPr b="1" lang="pl-PL" sz="2400">
                <a:solidFill>
                  <a:schemeClr val="lt1"/>
                </a:solidFill>
                <a:latin typeface="Dosis"/>
                <a:ea typeface="Dosis"/>
                <a:cs typeface="Dosis"/>
                <a:sym typeface="Dosis"/>
              </a:rPr>
              <a:t>ZieloneSzachyWarcabyBierki</a:t>
            </a:r>
            <a:endParaRPr b="1" sz="2400">
              <a:solidFill>
                <a:schemeClr val="lt1"/>
              </a:solidFill>
              <a:latin typeface="Dosis"/>
              <a:ea typeface="Dosis"/>
              <a:cs typeface="Dosis"/>
              <a:sym typeface="Dosis"/>
            </a:endParaRPr>
          </a:p>
          <a:p>
            <a:pPr indent="0" lvl="0" marL="0" rtl="0" algn="l">
              <a:lnSpc>
                <a:spcPct val="150000"/>
              </a:lnSpc>
              <a:spcBef>
                <a:spcPts val="1000"/>
              </a:spcBef>
              <a:spcAft>
                <a:spcPts val="0"/>
              </a:spcAft>
              <a:buClr>
                <a:schemeClr val="dk1"/>
              </a:buClr>
              <a:buSzPts val="3294"/>
              <a:buNone/>
            </a:pPr>
            <a:r>
              <a:rPr b="1" lang="pl-PL" sz="2400">
                <a:solidFill>
                  <a:schemeClr val="lt1"/>
                </a:solidFill>
                <a:latin typeface="Dosis"/>
                <a:ea typeface="Dosis"/>
                <a:cs typeface="Dosis"/>
                <a:sym typeface="Dosis"/>
              </a:rPr>
              <a:t>Basia2010!</a:t>
            </a:r>
            <a:endParaRPr b="1" sz="2400">
              <a:solidFill>
                <a:schemeClr val="lt1"/>
              </a:solidFill>
              <a:latin typeface="Dosis"/>
              <a:ea typeface="Dosis"/>
              <a:cs typeface="Dosis"/>
              <a:sym typeface="Dosis"/>
            </a:endParaRPr>
          </a:p>
          <a:p>
            <a:pPr indent="0" lvl="0" marL="0" rtl="0" algn="l">
              <a:lnSpc>
                <a:spcPct val="150000"/>
              </a:lnSpc>
              <a:spcBef>
                <a:spcPts val="1000"/>
              </a:spcBef>
              <a:spcAft>
                <a:spcPts val="0"/>
              </a:spcAft>
              <a:buClr>
                <a:schemeClr val="dk1"/>
              </a:buClr>
              <a:buSzPts val="3294"/>
              <a:buNone/>
            </a:pPr>
            <a:r>
              <a:rPr b="1" lang="pl-PL" sz="2400">
                <a:solidFill>
                  <a:schemeClr val="lt1"/>
                </a:solidFill>
                <a:latin typeface="Dosis"/>
                <a:ea typeface="Dosis"/>
                <a:cs typeface="Dosis"/>
                <a:sym typeface="Dosis"/>
              </a:rPr>
              <a:t>Pimpek</a:t>
            </a:r>
            <a:endParaRPr b="1" sz="2400">
              <a:solidFill>
                <a:schemeClr val="lt1"/>
              </a:solidFill>
              <a:latin typeface="Dosis"/>
              <a:ea typeface="Dosis"/>
              <a:cs typeface="Dosis"/>
              <a:sym typeface="Dosis"/>
            </a:endParaRPr>
          </a:p>
          <a:p>
            <a:pPr indent="0" lvl="0" marL="0" rtl="0" algn="l">
              <a:lnSpc>
                <a:spcPct val="150000"/>
              </a:lnSpc>
              <a:spcBef>
                <a:spcPts val="1000"/>
              </a:spcBef>
              <a:spcAft>
                <a:spcPts val="0"/>
              </a:spcAft>
              <a:buClr>
                <a:schemeClr val="dk1"/>
              </a:buClr>
              <a:buSzPts val="3294"/>
              <a:buNone/>
            </a:pPr>
            <a:r>
              <a:rPr b="1" lang="pl-PL" sz="2400">
                <a:solidFill>
                  <a:schemeClr val="lt1"/>
                </a:solidFill>
                <a:latin typeface="Dosis"/>
                <a:ea typeface="Dosis"/>
                <a:cs typeface="Dosis"/>
                <a:sym typeface="Dosis"/>
              </a:rPr>
              <a:t>Warszawa</a:t>
            </a:r>
            <a:endParaRPr b="1" sz="2400">
              <a:solidFill>
                <a:schemeClr val="lt1"/>
              </a:solidFill>
              <a:latin typeface="Dosis"/>
              <a:ea typeface="Dosis"/>
              <a:cs typeface="Dosis"/>
              <a:sym typeface="Dosis"/>
            </a:endParaRPr>
          </a:p>
          <a:p>
            <a:pPr indent="0" lvl="0" marL="0" rtl="0" algn="l">
              <a:lnSpc>
                <a:spcPct val="150000"/>
              </a:lnSpc>
              <a:spcBef>
                <a:spcPts val="1000"/>
              </a:spcBef>
              <a:spcAft>
                <a:spcPts val="0"/>
              </a:spcAft>
              <a:buClr>
                <a:schemeClr val="dk1"/>
              </a:buClr>
              <a:buSzPts val="3294"/>
              <a:buNone/>
            </a:pPr>
            <a:r>
              <a:rPr b="1" lang="pl-PL" sz="2400">
                <a:solidFill>
                  <a:schemeClr val="lt1"/>
                </a:solidFill>
                <a:latin typeface="Dosis"/>
                <a:ea typeface="Dosis"/>
                <a:cs typeface="Dosis"/>
                <a:sym typeface="Dosis"/>
              </a:rPr>
              <a:t>PimpekZjadaChrupkiBrata</a:t>
            </a:r>
            <a:endParaRPr b="1" sz="2400">
              <a:solidFill>
                <a:schemeClr val="lt1"/>
              </a:solidFill>
              <a:latin typeface="Dosis"/>
              <a:ea typeface="Dosis"/>
              <a:cs typeface="Dosis"/>
              <a:sym typeface="Dosis"/>
            </a:endParaRPr>
          </a:p>
        </p:txBody>
      </p:sp>
      <p:pic>
        <p:nvPicPr>
          <p:cNvPr id="162" name="Google Shape;162;p32"/>
          <p:cNvPicPr preferRelativeResize="0"/>
          <p:nvPr/>
        </p:nvPicPr>
        <p:blipFill rotWithShape="1">
          <a:blip r:embed="rId4">
            <a:alphaModFix/>
          </a:blip>
          <a:srcRect b="0" l="0" r="0" t="0"/>
          <a:stretch/>
        </p:blipFill>
        <p:spPr>
          <a:xfrm>
            <a:off x="4172887" y="2502600"/>
            <a:ext cx="1128800" cy="1128800"/>
          </a:xfrm>
          <a:prstGeom prst="rect">
            <a:avLst/>
          </a:prstGeom>
          <a:noFill/>
          <a:ln>
            <a:noFill/>
          </a:ln>
        </p:spPr>
      </p:pic>
      <p:pic>
        <p:nvPicPr>
          <p:cNvPr id="163" name="Google Shape;163;p32"/>
          <p:cNvPicPr preferRelativeResize="0"/>
          <p:nvPr/>
        </p:nvPicPr>
        <p:blipFill rotWithShape="1">
          <a:blip r:embed="rId5">
            <a:alphaModFix/>
          </a:blip>
          <a:srcRect b="0" l="0" r="0" t="0"/>
          <a:stretch/>
        </p:blipFill>
        <p:spPr>
          <a:xfrm>
            <a:off x="4510275" y="4156950"/>
            <a:ext cx="863825" cy="863825"/>
          </a:xfrm>
          <a:prstGeom prst="rect">
            <a:avLst/>
          </a:prstGeom>
          <a:noFill/>
          <a:ln>
            <a:noFill/>
          </a:ln>
        </p:spPr>
      </p:pic>
      <p:pic>
        <p:nvPicPr>
          <p:cNvPr id="164" name="Google Shape;164;p32"/>
          <p:cNvPicPr preferRelativeResize="0"/>
          <p:nvPr/>
        </p:nvPicPr>
        <p:blipFill rotWithShape="1">
          <a:blip r:embed="rId6">
            <a:alphaModFix/>
          </a:blip>
          <a:srcRect b="0" l="0" r="0" t="0"/>
          <a:stretch/>
        </p:blipFill>
        <p:spPr>
          <a:xfrm>
            <a:off x="2038075" y="5237725"/>
            <a:ext cx="1128800" cy="1128800"/>
          </a:xfrm>
          <a:prstGeom prst="rect">
            <a:avLst/>
          </a:prstGeom>
          <a:noFill/>
          <a:ln>
            <a:noFill/>
          </a:ln>
        </p:spPr>
      </p:pic>
      <p:pic>
        <p:nvPicPr>
          <p:cNvPr id="165" name="Google Shape;165;p32" title="poziom-biel.png"/>
          <p:cNvPicPr preferRelativeResize="0"/>
          <p:nvPr/>
        </p:nvPicPr>
        <p:blipFill rotWithShape="1">
          <a:blip r:embed="rId7">
            <a:alphaModFix/>
          </a:blip>
          <a:srcRect b="32442" l="0" r="0" t="30216"/>
          <a:stretch/>
        </p:blipFill>
        <p:spPr>
          <a:xfrm>
            <a:off x="10620274" y="6214325"/>
            <a:ext cx="1393025" cy="52020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0" name="Shape 170"/>
        <p:cNvGrpSpPr/>
        <p:nvPr/>
      </p:nvGrpSpPr>
      <p:grpSpPr>
        <a:xfrm>
          <a:off x="0" y="0"/>
          <a:ext cx="0" cy="0"/>
          <a:chOff x="0" y="0"/>
          <a:chExt cx="0" cy="0"/>
        </a:xfrm>
      </p:grpSpPr>
      <p:pic>
        <p:nvPicPr>
          <p:cNvPr id="171" name="Google Shape;171;p6"/>
          <p:cNvPicPr preferRelativeResize="0"/>
          <p:nvPr/>
        </p:nvPicPr>
        <p:blipFill rotWithShape="1">
          <a:blip r:embed="rId3">
            <a:alphaModFix/>
          </a:blip>
          <a:srcRect b="0" l="0" r="0" t="0"/>
          <a:stretch/>
        </p:blipFill>
        <p:spPr>
          <a:xfrm>
            <a:off x="8554075" y="1337937"/>
            <a:ext cx="3253775" cy="5158975"/>
          </a:xfrm>
          <a:prstGeom prst="rect">
            <a:avLst/>
          </a:prstGeom>
          <a:noFill/>
          <a:ln>
            <a:noFill/>
          </a:ln>
        </p:spPr>
      </p:pic>
      <p:sp>
        <p:nvSpPr>
          <p:cNvPr id="172" name="Google Shape;172;p6"/>
          <p:cNvSpPr txBox="1"/>
          <p:nvPr>
            <p:ph idx="4294967295" type="title"/>
          </p:nvPr>
        </p:nvSpPr>
        <p:spPr>
          <a:xfrm>
            <a:off x="838200" y="365125"/>
            <a:ext cx="10515600" cy="13257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b="1" lang="pl-PL">
                <a:solidFill>
                  <a:schemeClr val="lt1"/>
                </a:solidFill>
                <a:latin typeface="Dosis"/>
                <a:ea typeface="Dosis"/>
                <a:cs typeface="Dosis"/>
                <a:sym typeface="Dosis"/>
              </a:rPr>
              <a:t>Czym jest logowanie dwuskładnikowe?</a:t>
            </a:r>
            <a:endParaRPr b="1">
              <a:solidFill>
                <a:schemeClr val="lt1"/>
              </a:solidFill>
              <a:latin typeface="Dosis"/>
              <a:ea typeface="Dosis"/>
              <a:cs typeface="Dosis"/>
              <a:sym typeface="Dosis"/>
            </a:endParaRPr>
          </a:p>
        </p:txBody>
      </p:sp>
      <p:pic>
        <p:nvPicPr>
          <p:cNvPr id="173" name="Google Shape;173;p6"/>
          <p:cNvPicPr preferRelativeResize="0"/>
          <p:nvPr/>
        </p:nvPicPr>
        <p:blipFill rotWithShape="1">
          <a:blip r:embed="rId4">
            <a:alphaModFix/>
          </a:blip>
          <a:srcRect b="0" l="0" r="32124" t="0"/>
          <a:stretch/>
        </p:blipFill>
        <p:spPr>
          <a:xfrm>
            <a:off x="1381401" y="3301550"/>
            <a:ext cx="4714600" cy="3382225"/>
          </a:xfrm>
          <a:prstGeom prst="rect">
            <a:avLst/>
          </a:prstGeom>
          <a:noFill/>
          <a:ln>
            <a:noFill/>
          </a:ln>
        </p:spPr>
      </p:pic>
      <p:pic>
        <p:nvPicPr>
          <p:cNvPr id="174" name="Google Shape;174;p6"/>
          <p:cNvPicPr preferRelativeResize="0"/>
          <p:nvPr/>
        </p:nvPicPr>
        <p:blipFill rotWithShape="1">
          <a:blip r:embed="rId5">
            <a:alphaModFix/>
          </a:blip>
          <a:srcRect b="0" l="1833" r="2160" t="3772"/>
          <a:stretch/>
        </p:blipFill>
        <p:spPr>
          <a:xfrm>
            <a:off x="2094009" y="4155302"/>
            <a:ext cx="2506085" cy="1460763"/>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9" name="Shape 179"/>
        <p:cNvGrpSpPr/>
        <p:nvPr/>
      </p:nvGrpSpPr>
      <p:grpSpPr>
        <a:xfrm>
          <a:off x="0" y="0"/>
          <a:ext cx="0" cy="0"/>
          <a:chOff x="0" y="0"/>
          <a:chExt cx="0" cy="0"/>
        </a:xfrm>
      </p:grpSpPr>
      <p:sp>
        <p:nvSpPr>
          <p:cNvPr id="180" name="Google Shape;180;p33"/>
          <p:cNvSpPr txBox="1"/>
          <p:nvPr>
            <p:ph idx="4294967295" type="title"/>
          </p:nvPr>
        </p:nvSpPr>
        <p:spPr>
          <a:xfrm>
            <a:off x="838200" y="365125"/>
            <a:ext cx="10515600" cy="13257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b="1" lang="pl-PL">
                <a:solidFill>
                  <a:schemeClr val="lt1"/>
                </a:solidFill>
                <a:latin typeface="Dosis"/>
                <a:ea typeface="Dosis"/>
                <a:cs typeface="Dosis"/>
                <a:sym typeface="Dosis"/>
              </a:rPr>
              <a:t>Czym jest logowanie dwuskładnikowe?</a:t>
            </a:r>
            <a:endParaRPr b="1">
              <a:solidFill>
                <a:schemeClr val="lt1"/>
              </a:solidFill>
              <a:latin typeface="Dosis"/>
              <a:ea typeface="Dosis"/>
              <a:cs typeface="Dosis"/>
              <a:sym typeface="Dosis"/>
            </a:endParaRPr>
          </a:p>
        </p:txBody>
      </p:sp>
      <p:pic>
        <p:nvPicPr>
          <p:cNvPr id="181" name="Google Shape;181;p33"/>
          <p:cNvPicPr preferRelativeResize="0"/>
          <p:nvPr/>
        </p:nvPicPr>
        <p:blipFill rotWithShape="1">
          <a:blip r:embed="rId3">
            <a:alphaModFix/>
          </a:blip>
          <a:srcRect b="0" l="0" r="0" t="0"/>
          <a:stretch/>
        </p:blipFill>
        <p:spPr>
          <a:xfrm>
            <a:off x="1381400" y="3301550"/>
            <a:ext cx="6946139" cy="3382225"/>
          </a:xfrm>
          <a:prstGeom prst="rect">
            <a:avLst/>
          </a:prstGeom>
          <a:noFill/>
          <a:ln>
            <a:noFill/>
          </a:ln>
        </p:spPr>
      </p:pic>
      <p:pic>
        <p:nvPicPr>
          <p:cNvPr id="182" name="Google Shape;182;p33"/>
          <p:cNvPicPr preferRelativeResize="0"/>
          <p:nvPr/>
        </p:nvPicPr>
        <p:blipFill rotWithShape="1">
          <a:blip r:embed="rId4">
            <a:alphaModFix/>
          </a:blip>
          <a:srcRect b="0" l="1833" r="2160" t="3772"/>
          <a:stretch/>
        </p:blipFill>
        <p:spPr>
          <a:xfrm>
            <a:off x="2094009" y="4155302"/>
            <a:ext cx="2506085" cy="1460763"/>
          </a:xfrm>
          <a:prstGeom prst="rect">
            <a:avLst/>
          </a:prstGeom>
          <a:noFill/>
          <a:ln>
            <a:noFill/>
          </a:ln>
        </p:spPr>
      </p:pic>
      <p:sp>
        <p:nvSpPr>
          <p:cNvPr id="183" name="Google Shape;183;p33"/>
          <p:cNvSpPr txBox="1"/>
          <p:nvPr>
            <p:ph idx="4294967295" type="body"/>
          </p:nvPr>
        </p:nvSpPr>
        <p:spPr>
          <a:xfrm>
            <a:off x="1003000" y="1812950"/>
            <a:ext cx="7569600" cy="14886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2800"/>
              <a:buNone/>
            </a:pPr>
            <a:r>
              <a:rPr lang="pl-PL" sz="2400">
                <a:solidFill>
                  <a:schemeClr val="lt1"/>
                </a:solidFill>
                <a:latin typeface="Dosis"/>
                <a:ea typeface="Dosis"/>
                <a:cs typeface="Dosis"/>
                <a:sym typeface="Dosis"/>
              </a:rPr>
              <a:t>To taki sposób dostępu do aplikacji, który nie pozwoli komuś wejść na nasze konto, nawet jak </a:t>
            </a:r>
            <a:r>
              <a:rPr b="1" lang="pl-PL" sz="2400">
                <a:solidFill>
                  <a:schemeClr val="accent4"/>
                </a:solidFill>
                <a:latin typeface="Dosis"/>
                <a:ea typeface="Dosis"/>
                <a:cs typeface="Dosis"/>
                <a:sym typeface="Dosis"/>
              </a:rPr>
              <a:t>pozna nasze hasło!</a:t>
            </a:r>
            <a:r>
              <a:rPr lang="pl-PL" sz="2400">
                <a:solidFill>
                  <a:schemeClr val="lt1"/>
                </a:solidFill>
                <a:latin typeface="Dosis"/>
                <a:ea typeface="Dosis"/>
                <a:cs typeface="Dosis"/>
                <a:sym typeface="Dosis"/>
              </a:rPr>
              <a:t> Bo oprócz hasła, będzie musiał podać drugi składnik - np. kod wyświetlony na naszym telefonie.</a:t>
            </a:r>
            <a:endParaRPr sz="2400">
              <a:solidFill>
                <a:schemeClr val="lt1"/>
              </a:solidFill>
              <a:latin typeface="Dosis"/>
              <a:ea typeface="Dosis"/>
              <a:cs typeface="Dosis"/>
              <a:sym typeface="Dosis"/>
            </a:endParaRPr>
          </a:p>
        </p:txBody>
      </p:sp>
      <p:pic>
        <p:nvPicPr>
          <p:cNvPr id="184" name="Google Shape;184;p33"/>
          <p:cNvPicPr preferRelativeResize="0"/>
          <p:nvPr/>
        </p:nvPicPr>
        <p:blipFill rotWithShape="1">
          <a:blip r:embed="rId5">
            <a:alphaModFix/>
          </a:blip>
          <a:srcRect b="0" l="0" r="0" t="0"/>
          <a:stretch/>
        </p:blipFill>
        <p:spPr>
          <a:xfrm>
            <a:off x="8554075" y="1337937"/>
            <a:ext cx="3253775" cy="5158975"/>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Motyw pakietu Office">
  <a:themeElements>
    <a:clrScheme name="Pakiet 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Motyw pakietu Office">
  <a:themeElements>
    <a:clrScheme name="Pakiet 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2023-07-12T13:28:17Z</dcterms:created>
  <dc:creator>Michał Szymański</dc:creator>
</cp:coreProperties>
</file>